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9" r:id="rId4"/>
    <p:sldId id="266" r:id="rId5"/>
    <p:sldId id="273" r:id="rId6"/>
    <p:sldId id="275" r:id="rId7"/>
    <p:sldId id="261" r:id="rId8"/>
    <p:sldId id="278" r:id="rId9"/>
    <p:sldId id="265" r:id="rId10"/>
    <p:sldId id="280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889"/>
    <a:srgbClr val="F1DB6C"/>
    <a:srgbClr val="CA500C"/>
    <a:srgbClr val="D38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8696" autoAdjust="0"/>
  </p:normalViewPr>
  <p:slideViewPr>
    <p:cSldViewPr snapToGrid="0">
      <p:cViewPr varScale="1">
        <p:scale>
          <a:sx n="93" d="100"/>
          <a:sy n="93" d="100"/>
        </p:scale>
        <p:origin x="23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E5471-0CDB-4870-BAAA-085BFF5897D7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73A389-1E24-41AB-A2A5-CB3699EF998C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rgbClr val="4B0889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4B0889"/>
              </a:solidFill>
            </a:rPr>
            <a:t>Участники основной зоны</a:t>
          </a:r>
          <a:endParaRPr lang="ru-RU" sz="1800" b="1" dirty="0">
            <a:solidFill>
              <a:srgbClr val="4B0889"/>
            </a:solidFill>
          </a:endParaRPr>
        </a:p>
      </dgm:t>
    </dgm:pt>
    <dgm:pt modelId="{94C1FCEF-A9B2-4164-AC23-598651A96CFC}" type="parTrans" cxnId="{D6CAEE5A-AA7F-469E-84C3-FE4974E386C9}">
      <dgm:prSet/>
      <dgm:spPr/>
      <dgm:t>
        <a:bodyPr/>
        <a:lstStyle/>
        <a:p>
          <a:endParaRPr lang="ru-RU"/>
        </a:p>
      </dgm:t>
    </dgm:pt>
    <dgm:pt modelId="{B6BF0B80-0B8A-4182-9ABA-010D8C5A9477}" type="sibTrans" cxnId="{D6CAEE5A-AA7F-469E-84C3-FE4974E386C9}">
      <dgm:prSet/>
      <dgm:spPr/>
      <dgm:t>
        <a:bodyPr/>
        <a:lstStyle/>
        <a:p>
          <a:endParaRPr lang="ru-RU"/>
        </a:p>
      </dgm:t>
    </dgm:pt>
    <dgm:pt modelId="{75A1AB79-23EB-46A5-91D9-41C965DA4B16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rgbClr val="4B0889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4B0889"/>
              </a:solidFill>
            </a:rPr>
            <a:t>Участники обеспечивающей зоны</a:t>
          </a:r>
          <a:endParaRPr lang="ru-RU" sz="1800" b="1" dirty="0">
            <a:solidFill>
              <a:srgbClr val="4B0889"/>
            </a:solidFill>
          </a:endParaRPr>
        </a:p>
      </dgm:t>
    </dgm:pt>
    <dgm:pt modelId="{C8A65872-4AEB-485A-AA74-5A4BF766570F}" type="parTrans" cxnId="{1EF94D01-45B7-421E-8C5E-CF8934F125B6}">
      <dgm:prSet/>
      <dgm:spPr/>
      <dgm:t>
        <a:bodyPr/>
        <a:lstStyle/>
        <a:p>
          <a:endParaRPr lang="ru-RU"/>
        </a:p>
      </dgm:t>
    </dgm:pt>
    <dgm:pt modelId="{70127DA5-FCE6-45C8-9E6E-F5815E162BC9}" type="sibTrans" cxnId="{1EF94D01-45B7-421E-8C5E-CF8934F125B6}">
      <dgm:prSet/>
      <dgm:spPr/>
      <dgm:t>
        <a:bodyPr/>
        <a:lstStyle/>
        <a:p>
          <a:endParaRPr lang="ru-RU"/>
        </a:p>
      </dgm:t>
    </dgm:pt>
    <dgm:pt modelId="{23A5D587-1E4C-43DB-B26C-395A828B5902}">
      <dgm:prSet phldrT="[Текст]" custT="1"/>
      <dgm:spPr>
        <a:ln>
          <a:solidFill>
            <a:srgbClr val="4B0889"/>
          </a:solidFill>
        </a:ln>
      </dgm:spPr>
      <dgm:t>
        <a:bodyPr/>
        <a:lstStyle/>
        <a:p>
          <a:pPr algn="l"/>
          <a:endParaRPr lang="ru-RU" sz="1000" dirty="0"/>
        </a:p>
      </dgm:t>
    </dgm:pt>
    <dgm:pt modelId="{3B8D2010-C43D-44D6-BD6F-D7F7B7634EC8}" type="parTrans" cxnId="{6325B0E0-7370-475F-8339-4EFE357DF509}">
      <dgm:prSet/>
      <dgm:spPr/>
      <dgm:t>
        <a:bodyPr/>
        <a:lstStyle/>
        <a:p>
          <a:endParaRPr lang="ru-RU"/>
        </a:p>
      </dgm:t>
    </dgm:pt>
    <dgm:pt modelId="{FB601CC5-0DC9-4ED1-A065-0770F68FA00D}" type="sibTrans" cxnId="{6325B0E0-7370-475F-8339-4EFE357DF509}">
      <dgm:prSet/>
      <dgm:spPr/>
      <dgm:t>
        <a:bodyPr/>
        <a:lstStyle/>
        <a:p>
          <a:endParaRPr lang="ru-RU"/>
        </a:p>
      </dgm:t>
    </dgm:pt>
    <dgm:pt modelId="{D6DD542D-7EBB-4CBB-BDF6-993868AC25F2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rgbClr val="4B0889"/>
          </a:solidFill>
        </a:ln>
      </dgm:spPr>
      <dgm:t>
        <a:bodyPr/>
        <a:lstStyle/>
        <a:p>
          <a:endParaRPr lang="ru-RU" sz="1800" b="1" dirty="0" smtClean="0">
            <a:solidFill>
              <a:srgbClr val="4B0889"/>
            </a:solidFill>
          </a:endParaRPr>
        </a:p>
        <a:p>
          <a:r>
            <a:rPr lang="ru-RU" sz="1800" b="1" dirty="0" smtClean="0">
              <a:solidFill>
                <a:srgbClr val="4B0889"/>
              </a:solidFill>
            </a:rPr>
            <a:t>Участники вспомогательной зоны</a:t>
          </a:r>
          <a:endParaRPr lang="ru-RU" sz="1800" b="1" dirty="0">
            <a:solidFill>
              <a:srgbClr val="4B0889"/>
            </a:solidFill>
          </a:endParaRPr>
        </a:p>
      </dgm:t>
    </dgm:pt>
    <dgm:pt modelId="{45AFC48E-060F-410F-B24B-CADC6DDB8491}" type="parTrans" cxnId="{23932D69-399E-4D5C-9F6E-3366C28258EA}">
      <dgm:prSet/>
      <dgm:spPr/>
      <dgm:t>
        <a:bodyPr/>
        <a:lstStyle/>
        <a:p>
          <a:endParaRPr lang="ru-RU"/>
        </a:p>
      </dgm:t>
    </dgm:pt>
    <dgm:pt modelId="{532ED968-14E7-4EDE-97E1-3697D17F8949}" type="sibTrans" cxnId="{23932D69-399E-4D5C-9F6E-3366C28258EA}">
      <dgm:prSet/>
      <dgm:spPr/>
      <dgm:t>
        <a:bodyPr/>
        <a:lstStyle/>
        <a:p>
          <a:endParaRPr lang="ru-RU"/>
        </a:p>
      </dgm:t>
    </dgm:pt>
    <dgm:pt modelId="{CA8C0035-94FF-4C0F-9B02-51306823D626}">
      <dgm:prSet phldrT="[Текст]" phldr="1" custT="1"/>
      <dgm:spPr>
        <a:ln>
          <a:solidFill>
            <a:srgbClr val="4B0889"/>
          </a:solidFill>
        </a:ln>
      </dgm:spPr>
      <dgm:t>
        <a:bodyPr/>
        <a:lstStyle/>
        <a:p>
          <a:endParaRPr lang="ru-RU" sz="800" dirty="0"/>
        </a:p>
      </dgm:t>
    </dgm:pt>
    <dgm:pt modelId="{35CE86CD-9724-4A6B-B9D9-237144CB3AF2}" type="parTrans" cxnId="{ABF8CC41-CDD0-40AF-A1B4-0573EB57CEDB}">
      <dgm:prSet/>
      <dgm:spPr/>
      <dgm:t>
        <a:bodyPr/>
        <a:lstStyle/>
        <a:p>
          <a:endParaRPr lang="ru-RU"/>
        </a:p>
      </dgm:t>
    </dgm:pt>
    <dgm:pt modelId="{EFF54172-7C0F-46D6-B85E-1EDC0960BB97}" type="sibTrans" cxnId="{ABF8CC41-CDD0-40AF-A1B4-0573EB57CEDB}">
      <dgm:prSet/>
      <dgm:spPr/>
      <dgm:t>
        <a:bodyPr/>
        <a:lstStyle/>
        <a:p>
          <a:endParaRPr lang="ru-RU"/>
        </a:p>
      </dgm:t>
    </dgm:pt>
    <dgm:pt modelId="{164F6F3A-13E2-4308-9E2B-0B6CF680E9CE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rgbClr val="4B0889"/>
          </a:solidFill>
        </a:ln>
      </dgm:spPr>
      <dgm:t>
        <a:bodyPr/>
        <a:lstStyle/>
        <a:p>
          <a:endParaRPr lang="ru-RU" sz="1800" b="1" dirty="0" smtClean="0">
            <a:solidFill>
              <a:srgbClr val="4B0889"/>
            </a:solidFill>
          </a:endParaRPr>
        </a:p>
        <a:p>
          <a:r>
            <a:rPr lang="ru-RU" sz="1800" b="1" dirty="0" smtClean="0">
              <a:solidFill>
                <a:srgbClr val="4B0889"/>
              </a:solidFill>
            </a:rPr>
            <a:t>Участники сопутствующей зоны</a:t>
          </a:r>
          <a:endParaRPr lang="ru-RU" sz="1800" b="1" dirty="0">
            <a:solidFill>
              <a:srgbClr val="4B0889"/>
            </a:solidFill>
          </a:endParaRPr>
        </a:p>
      </dgm:t>
    </dgm:pt>
    <dgm:pt modelId="{FDF42B29-4C38-4C20-B765-8EF41CD23A89}" type="parTrans" cxnId="{6D8C09A3-6F46-44B8-A64B-E648CA642937}">
      <dgm:prSet/>
      <dgm:spPr/>
      <dgm:t>
        <a:bodyPr/>
        <a:lstStyle/>
        <a:p>
          <a:endParaRPr lang="ru-RU"/>
        </a:p>
      </dgm:t>
    </dgm:pt>
    <dgm:pt modelId="{C4E94997-37AA-47A9-B69A-CB3DBE603446}" type="sibTrans" cxnId="{6D8C09A3-6F46-44B8-A64B-E648CA642937}">
      <dgm:prSet/>
      <dgm:spPr/>
      <dgm:t>
        <a:bodyPr/>
        <a:lstStyle/>
        <a:p>
          <a:endParaRPr lang="ru-RU"/>
        </a:p>
      </dgm:t>
    </dgm:pt>
    <dgm:pt modelId="{DD8D3D08-4FFD-47E7-88EF-8873AF32BBAB}">
      <dgm:prSet/>
      <dgm:spPr/>
      <dgm:t>
        <a:bodyPr/>
        <a:lstStyle/>
        <a:p>
          <a:endParaRPr lang="ru-RU"/>
        </a:p>
      </dgm:t>
    </dgm:pt>
    <dgm:pt modelId="{7E5F0F2C-B81D-46E8-A000-D747929EFB37}" type="parTrans" cxnId="{2DB50459-4AB5-46A4-907B-408C0BE585E1}">
      <dgm:prSet/>
      <dgm:spPr/>
      <dgm:t>
        <a:bodyPr/>
        <a:lstStyle/>
        <a:p>
          <a:endParaRPr lang="ru-RU"/>
        </a:p>
      </dgm:t>
    </dgm:pt>
    <dgm:pt modelId="{1756B3E5-56E1-4F4A-B7F4-C8DE48756063}" type="sibTrans" cxnId="{2DB50459-4AB5-46A4-907B-408C0BE585E1}">
      <dgm:prSet/>
      <dgm:spPr/>
      <dgm:t>
        <a:bodyPr/>
        <a:lstStyle/>
        <a:p>
          <a:endParaRPr lang="ru-RU"/>
        </a:p>
      </dgm:t>
    </dgm:pt>
    <dgm:pt modelId="{CB342C9D-B097-411F-9C29-9185C1E6AAF4}">
      <dgm:prSet/>
      <dgm:spPr/>
      <dgm:t>
        <a:bodyPr/>
        <a:lstStyle/>
        <a:p>
          <a:endParaRPr lang="ru-RU"/>
        </a:p>
      </dgm:t>
    </dgm:pt>
    <dgm:pt modelId="{0AABE158-A8EA-45B8-8539-4D63C411F2D3}" type="parTrans" cxnId="{1F4BE76F-C8F3-47DE-B264-A3973D538D9B}">
      <dgm:prSet/>
      <dgm:spPr/>
      <dgm:t>
        <a:bodyPr/>
        <a:lstStyle/>
        <a:p>
          <a:endParaRPr lang="ru-RU"/>
        </a:p>
      </dgm:t>
    </dgm:pt>
    <dgm:pt modelId="{E2976B2B-5764-457B-994D-367FC01588BA}" type="sibTrans" cxnId="{1F4BE76F-C8F3-47DE-B264-A3973D538D9B}">
      <dgm:prSet/>
      <dgm:spPr/>
      <dgm:t>
        <a:bodyPr/>
        <a:lstStyle/>
        <a:p>
          <a:endParaRPr lang="ru-RU"/>
        </a:p>
      </dgm:t>
    </dgm:pt>
    <dgm:pt modelId="{7E2E11C2-EF83-4D90-B449-08891F39E4B6}">
      <dgm:prSet custT="1"/>
      <dgm:spPr/>
      <dgm:t>
        <a:bodyPr/>
        <a:lstStyle/>
        <a:p>
          <a:r>
            <a:rPr lang="ru-RU" sz="1400" b="1" dirty="0" smtClean="0">
              <a:solidFill>
                <a:srgbClr val="4B0889"/>
              </a:solidFill>
            </a:rPr>
            <a:t>ОМОООИ "Орловские Родники"</a:t>
          </a:r>
          <a:endParaRPr lang="ru-RU" sz="1400" b="1" dirty="0">
            <a:solidFill>
              <a:srgbClr val="4B0889"/>
            </a:solidFill>
          </a:endParaRPr>
        </a:p>
      </dgm:t>
    </dgm:pt>
    <dgm:pt modelId="{03D1D2EB-C3D0-4DCC-BC36-F0249D40D739}" type="parTrans" cxnId="{00BC43F6-F00B-4FA0-A128-82F1928FDC18}">
      <dgm:prSet/>
      <dgm:spPr/>
      <dgm:t>
        <a:bodyPr/>
        <a:lstStyle/>
        <a:p>
          <a:endParaRPr lang="ru-RU"/>
        </a:p>
      </dgm:t>
    </dgm:pt>
    <dgm:pt modelId="{EFD0BB47-590D-41D2-9ACD-7688CCB4277A}" type="sibTrans" cxnId="{00BC43F6-F00B-4FA0-A128-82F1928FDC18}">
      <dgm:prSet/>
      <dgm:spPr/>
      <dgm:t>
        <a:bodyPr/>
        <a:lstStyle/>
        <a:p>
          <a:endParaRPr lang="ru-RU"/>
        </a:p>
      </dgm:t>
    </dgm:pt>
    <dgm:pt modelId="{99CF9FD8-2B71-442B-89CF-78DE2F195BFF}">
      <dgm:prSet custT="1"/>
      <dgm:spPr/>
      <dgm:t>
        <a:bodyPr/>
        <a:lstStyle/>
        <a:p>
          <a:r>
            <a:rPr lang="ru-RU" sz="1400" b="1" dirty="0" smtClean="0">
              <a:solidFill>
                <a:srgbClr val="4B0889"/>
              </a:solidFill>
            </a:rPr>
            <a:t>АНО "РЦП "МИР ВОЗМОЖНОСТЕЙ" </a:t>
          </a:r>
          <a:endParaRPr lang="ru-RU" sz="1400" b="1" dirty="0">
            <a:solidFill>
              <a:srgbClr val="4B0889"/>
            </a:solidFill>
          </a:endParaRPr>
        </a:p>
      </dgm:t>
    </dgm:pt>
    <dgm:pt modelId="{C5F94817-3430-434F-8F7D-2C4C975EC676}" type="parTrans" cxnId="{539C0AF1-268B-4369-9D0E-22145053E54E}">
      <dgm:prSet/>
      <dgm:spPr/>
      <dgm:t>
        <a:bodyPr/>
        <a:lstStyle/>
        <a:p>
          <a:endParaRPr lang="ru-RU"/>
        </a:p>
      </dgm:t>
    </dgm:pt>
    <dgm:pt modelId="{32931717-787B-4384-B1E3-A37B725F22D8}" type="sibTrans" cxnId="{539C0AF1-268B-4369-9D0E-22145053E54E}">
      <dgm:prSet/>
      <dgm:spPr/>
      <dgm:t>
        <a:bodyPr/>
        <a:lstStyle/>
        <a:p>
          <a:endParaRPr lang="ru-RU"/>
        </a:p>
      </dgm:t>
    </dgm:pt>
    <dgm:pt modelId="{71CF5369-5761-44F4-BB63-8D282469D586}">
      <dgm:prSet custT="1"/>
      <dgm:spPr/>
      <dgm:t>
        <a:bodyPr/>
        <a:lstStyle/>
        <a:p>
          <a:r>
            <a:rPr lang="ru-RU" sz="1400" b="1" dirty="0" smtClean="0">
              <a:solidFill>
                <a:srgbClr val="4B0889"/>
              </a:solidFill>
            </a:rPr>
            <a:t>ОРОО «Радость моя»</a:t>
          </a:r>
          <a:endParaRPr lang="ru-RU" sz="1400" b="1" dirty="0">
            <a:solidFill>
              <a:srgbClr val="4B0889"/>
            </a:solidFill>
          </a:endParaRPr>
        </a:p>
      </dgm:t>
    </dgm:pt>
    <dgm:pt modelId="{E50EBD99-592C-4819-A4FF-C84D2E202035}" type="parTrans" cxnId="{C6725E60-C73D-469B-9080-B20486F6B8BA}">
      <dgm:prSet/>
      <dgm:spPr/>
      <dgm:t>
        <a:bodyPr/>
        <a:lstStyle/>
        <a:p>
          <a:endParaRPr lang="ru-RU"/>
        </a:p>
      </dgm:t>
    </dgm:pt>
    <dgm:pt modelId="{A4777874-1137-4987-BC10-C2383FFBBD44}" type="sibTrans" cxnId="{C6725E60-C73D-469B-9080-B20486F6B8BA}">
      <dgm:prSet/>
      <dgm:spPr/>
      <dgm:t>
        <a:bodyPr/>
        <a:lstStyle/>
        <a:p>
          <a:endParaRPr lang="ru-RU"/>
        </a:p>
      </dgm:t>
    </dgm:pt>
    <dgm:pt modelId="{C48884D1-5B38-4C05-A9C2-0077D8E07867}">
      <dgm:prSet custT="1"/>
      <dgm:spPr/>
      <dgm:t>
        <a:bodyPr/>
        <a:lstStyle/>
        <a:p>
          <a:r>
            <a:rPr lang="ru-RU" sz="1400" b="1" dirty="0" smtClean="0">
              <a:solidFill>
                <a:srgbClr val="4B0889"/>
              </a:solidFill>
            </a:rPr>
            <a:t>ОРОО "Диабетическое Общество</a:t>
          </a:r>
          <a:r>
            <a:rPr lang="ru-RU" sz="1400" b="1" dirty="0" smtClean="0"/>
            <a:t>"</a:t>
          </a:r>
          <a:endParaRPr lang="ru-RU" sz="1000" dirty="0"/>
        </a:p>
      </dgm:t>
    </dgm:pt>
    <dgm:pt modelId="{D04FE02D-943D-4381-9FE9-C3F3D605BBBD}" type="parTrans" cxnId="{D4466A12-5FC2-4E25-9A93-7D2EB9DFC0CE}">
      <dgm:prSet/>
      <dgm:spPr/>
      <dgm:t>
        <a:bodyPr/>
        <a:lstStyle/>
        <a:p>
          <a:endParaRPr lang="ru-RU"/>
        </a:p>
      </dgm:t>
    </dgm:pt>
    <dgm:pt modelId="{F7BB344E-10ED-440E-859C-C6A1D38F76E7}" type="sibTrans" cxnId="{D4466A12-5FC2-4E25-9A93-7D2EB9DFC0CE}">
      <dgm:prSet/>
      <dgm:spPr/>
      <dgm:t>
        <a:bodyPr/>
        <a:lstStyle/>
        <a:p>
          <a:endParaRPr lang="ru-RU"/>
        </a:p>
      </dgm:t>
    </dgm:pt>
    <dgm:pt modelId="{13975A15-C1B5-43AD-B6C9-106AAE435500}">
      <dgm:prSet phldrT="[Текст]" custT="1"/>
      <dgm:spPr>
        <a:ln>
          <a:solidFill>
            <a:srgbClr val="4B0889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4B0889"/>
              </a:solidFill>
            </a:rPr>
            <a:t>АНО "Святые Покрова"</a:t>
          </a:r>
          <a:endParaRPr lang="ru-RU" sz="1400" dirty="0">
            <a:solidFill>
              <a:srgbClr val="4B0889"/>
            </a:solidFill>
          </a:endParaRPr>
        </a:p>
      </dgm:t>
    </dgm:pt>
    <dgm:pt modelId="{FE9C8FFD-B9AB-450F-983F-323439256226}" type="parTrans" cxnId="{00B394ED-3192-44A7-8064-5894F7ADA54C}">
      <dgm:prSet/>
      <dgm:spPr/>
      <dgm:t>
        <a:bodyPr/>
        <a:lstStyle/>
        <a:p>
          <a:endParaRPr lang="ru-RU"/>
        </a:p>
      </dgm:t>
    </dgm:pt>
    <dgm:pt modelId="{171AA92C-740A-4214-9322-9A9F0BB4B4A0}" type="sibTrans" cxnId="{00B394ED-3192-44A7-8064-5894F7ADA54C}">
      <dgm:prSet/>
      <dgm:spPr/>
      <dgm:t>
        <a:bodyPr/>
        <a:lstStyle/>
        <a:p>
          <a:endParaRPr lang="ru-RU"/>
        </a:p>
      </dgm:t>
    </dgm:pt>
    <dgm:pt modelId="{32591064-E51D-4E98-9498-BCA15507B7F7}">
      <dgm:prSet phldrT="[Текст]" phldr="1" custT="1"/>
      <dgm:spPr>
        <a:ln>
          <a:solidFill>
            <a:srgbClr val="4B0889"/>
          </a:solidFill>
        </a:ln>
      </dgm:spPr>
      <dgm:t>
        <a:bodyPr/>
        <a:lstStyle/>
        <a:p>
          <a:endParaRPr lang="ru-RU" sz="1400" dirty="0"/>
        </a:p>
      </dgm:t>
    </dgm:pt>
    <dgm:pt modelId="{677368A3-1B70-4F6C-A3B0-86068C46BDD6}" type="sibTrans" cxnId="{1058AB2A-BD76-43E4-B04B-F17D438FB90B}">
      <dgm:prSet/>
      <dgm:spPr/>
      <dgm:t>
        <a:bodyPr/>
        <a:lstStyle/>
        <a:p>
          <a:endParaRPr lang="ru-RU"/>
        </a:p>
      </dgm:t>
    </dgm:pt>
    <dgm:pt modelId="{15A20727-0D37-43F5-99A4-21B3AD8FF04D}" type="parTrans" cxnId="{1058AB2A-BD76-43E4-B04B-F17D438FB90B}">
      <dgm:prSet/>
      <dgm:spPr/>
      <dgm:t>
        <a:bodyPr/>
        <a:lstStyle/>
        <a:p>
          <a:endParaRPr lang="ru-RU"/>
        </a:p>
      </dgm:t>
    </dgm:pt>
    <dgm:pt modelId="{CC5DAE01-1ABE-486E-AE24-C52D2F3EE769}">
      <dgm:prSet phldrT="[Текст]" custT="1"/>
      <dgm:spPr>
        <a:ln>
          <a:solidFill>
            <a:srgbClr val="4B0889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4B0889"/>
              </a:solidFill>
            </a:rPr>
            <a:t>РО ВОРДИ Орловской области</a:t>
          </a:r>
          <a:endParaRPr lang="ru-RU" sz="1400" b="1" dirty="0">
            <a:solidFill>
              <a:srgbClr val="4B0889"/>
            </a:solidFill>
          </a:endParaRPr>
        </a:p>
      </dgm:t>
    </dgm:pt>
    <dgm:pt modelId="{B9D6B62F-A13E-41F9-AEEA-BFEF8D4FAE8F}" type="parTrans" cxnId="{BF8E3629-2FD4-40B6-9070-F50E9403B9AB}">
      <dgm:prSet/>
      <dgm:spPr/>
      <dgm:t>
        <a:bodyPr/>
        <a:lstStyle/>
        <a:p>
          <a:endParaRPr lang="ru-RU"/>
        </a:p>
      </dgm:t>
    </dgm:pt>
    <dgm:pt modelId="{612D448A-CEED-4C13-92C0-1ADBEB131698}" type="sibTrans" cxnId="{BF8E3629-2FD4-40B6-9070-F50E9403B9AB}">
      <dgm:prSet/>
      <dgm:spPr/>
      <dgm:t>
        <a:bodyPr/>
        <a:lstStyle/>
        <a:p>
          <a:endParaRPr lang="ru-RU"/>
        </a:p>
      </dgm:t>
    </dgm:pt>
    <dgm:pt modelId="{0C9D6522-B35D-43D1-B5A7-C9E5EB41F19A}">
      <dgm:prSet custT="1"/>
      <dgm:spPr/>
      <dgm:t>
        <a:bodyPr/>
        <a:lstStyle/>
        <a:p>
          <a:r>
            <a:rPr lang="ru-RU" sz="1400" b="1" dirty="0" smtClean="0">
              <a:solidFill>
                <a:srgbClr val="4B0889"/>
              </a:solidFill>
            </a:rPr>
            <a:t>АНО «Центр </a:t>
          </a:r>
          <a:br>
            <a:rPr lang="ru-RU" sz="1400" b="1" dirty="0" smtClean="0">
              <a:solidFill>
                <a:srgbClr val="4B0889"/>
              </a:solidFill>
            </a:rPr>
          </a:br>
          <a:r>
            <a:rPr lang="ru-RU" sz="1400" b="1" dirty="0" smtClean="0">
              <a:solidFill>
                <a:srgbClr val="4B0889"/>
              </a:solidFill>
            </a:rPr>
            <a:t>развития НКО</a:t>
          </a:r>
          <a:r>
            <a:rPr lang="ru-RU" sz="1400" b="1" dirty="0" smtClean="0"/>
            <a:t>"</a:t>
          </a:r>
          <a:r>
            <a:rPr lang="ru-RU" sz="1000" dirty="0" smtClean="0"/>
            <a:t/>
          </a:r>
          <a:br>
            <a:rPr lang="ru-RU" sz="1000" dirty="0" smtClean="0"/>
          </a:br>
          <a:endParaRPr lang="ru-RU" sz="1000" dirty="0"/>
        </a:p>
      </dgm:t>
    </dgm:pt>
    <dgm:pt modelId="{435B05EF-94E9-4122-849E-4C22A4701C12}" type="parTrans" cxnId="{327DF670-ED0C-4856-A9B3-6B3D4F17AAEE}">
      <dgm:prSet/>
      <dgm:spPr/>
      <dgm:t>
        <a:bodyPr/>
        <a:lstStyle/>
        <a:p>
          <a:endParaRPr lang="ru-RU"/>
        </a:p>
      </dgm:t>
    </dgm:pt>
    <dgm:pt modelId="{C3FB893F-432D-46E7-96D2-A0847F5EDCD1}" type="sibTrans" cxnId="{327DF670-ED0C-4856-A9B3-6B3D4F17AAEE}">
      <dgm:prSet/>
      <dgm:spPr/>
      <dgm:t>
        <a:bodyPr/>
        <a:lstStyle/>
        <a:p>
          <a:endParaRPr lang="ru-RU"/>
        </a:p>
      </dgm:t>
    </dgm:pt>
    <dgm:pt modelId="{5370D150-71CA-4CD0-A54C-BFAF84567E7E}" type="pres">
      <dgm:prSet presAssocID="{B48E5471-0CDB-4870-BAAA-085BFF5897D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34F9F3-14F8-4367-BF02-3176535DDFF9}" type="pres">
      <dgm:prSet presAssocID="{B48E5471-0CDB-4870-BAAA-085BFF5897D7}" presName="children" presStyleCnt="0"/>
      <dgm:spPr/>
    </dgm:pt>
    <dgm:pt modelId="{A1642B81-C10F-4FB3-8B84-CF449971A88D}" type="pres">
      <dgm:prSet presAssocID="{B48E5471-0CDB-4870-BAAA-085BFF5897D7}" presName="child1group" presStyleCnt="0"/>
      <dgm:spPr/>
    </dgm:pt>
    <dgm:pt modelId="{DE0B963E-0CA0-46FE-9CB9-7DC636C725A2}" type="pres">
      <dgm:prSet presAssocID="{B48E5471-0CDB-4870-BAAA-085BFF5897D7}" presName="child1" presStyleLbl="bgAcc1" presStyleIdx="0" presStyleCnt="4" custScaleX="140695" custScaleY="142407" custLinFactNeighborX="4455" custLinFactNeighborY="19268"/>
      <dgm:spPr/>
      <dgm:t>
        <a:bodyPr/>
        <a:lstStyle/>
        <a:p>
          <a:endParaRPr lang="ru-RU"/>
        </a:p>
      </dgm:t>
    </dgm:pt>
    <dgm:pt modelId="{DD0F9AC7-7786-4180-8C09-A3722C7B3C8C}" type="pres">
      <dgm:prSet presAssocID="{B48E5471-0CDB-4870-BAAA-085BFF5897D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FA5FE-23DC-4581-9F81-6606E6AEF34C}" type="pres">
      <dgm:prSet presAssocID="{B48E5471-0CDB-4870-BAAA-085BFF5897D7}" presName="child2group" presStyleCnt="0"/>
      <dgm:spPr/>
    </dgm:pt>
    <dgm:pt modelId="{23F2CC14-4FBD-4E79-A4C2-DBF34CE0491B}" type="pres">
      <dgm:prSet presAssocID="{B48E5471-0CDB-4870-BAAA-085BFF5897D7}" presName="child2" presStyleLbl="bgAcc1" presStyleIdx="1" presStyleCnt="4" custScaleX="152392" custScaleY="147314" custLinFactNeighborX="25395" custLinFactNeighborY="27324"/>
      <dgm:spPr/>
      <dgm:t>
        <a:bodyPr/>
        <a:lstStyle/>
        <a:p>
          <a:endParaRPr lang="ru-RU"/>
        </a:p>
      </dgm:t>
    </dgm:pt>
    <dgm:pt modelId="{82DC767A-A668-4E35-8A0D-2D51341A0500}" type="pres">
      <dgm:prSet presAssocID="{B48E5471-0CDB-4870-BAAA-085BFF5897D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2DF9E-EDFE-40D5-B87A-A582039CE7B2}" type="pres">
      <dgm:prSet presAssocID="{B48E5471-0CDB-4870-BAAA-085BFF5897D7}" presName="child3group" presStyleCnt="0"/>
      <dgm:spPr/>
    </dgm:pt>
    <dgm:pt modelId="{38D2E780-2C70-4973-9C03-1D830E240D3D}" type="pres">
      <dgm:prSet presAssocID="{B48E5471-0CDB-4870-BAAA-085BFF5897D7}" presName="child3" presStyleLbl="bgAcc1" presStyleIdx="2" presStyleCnt="4" custScaleX="149506" custScaleY="153607" custLinFactNeighborX="25663" custLinFactNeighborY="-25557"/>
      <dgm:spPr/>
      <dgm:t>
        <a:bodyPr/>
        <a:lstStyle/>
        <a:p>
          <a:endParaRPr lang="ru-RU"/>
        </a:p>
      </dgm:t>
    </dgm:pt>
    <dgm:pt modelId="{519C499A-2879-47F5-8E76-40C6F8FD381A}" type="pres">
      <dgm:prSet presAssocID="{B48E5471-0CDB-4870-BAAA-085BFF5897D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23BA7-C54B-412A-BE7E-121352E03384}" type="pres">
      <dgm:prSet presAssocID="{B48E5471-0CDB-4870-BAAA-085BFF5897D7}" presName="child4group" presStyleCnt="0"/>
      <dgm:spPr/>
    </dgm:pt>
    <dgm:pt modelId="{2C846992-B2E6-4223-921F-1E4458AFD3CD}" type="pres">
      <dgm:prSet presAssocID="{B48E5471-0CDB-4870-BAAA-085BFF5897D7}" presName="child4" presStyleLbl="bgAcc1" presStyleIdx="3" presStyleCnt="4" custScaleX="144532" custScaleY="162448" custLinFactNeighborX="1942" custLinFactNeighborY="-33410"/>
      <dgm:spPr/>
      <dgm:t>
        <a:bodyPr/>
        <a:lstStyle/>
        <a:p>
          <a:endParaRPr lang="ru-RU"/>
        </a:p>
      </dgm:t>
    </dgm:pt>
    <dgm:pt modelId="{2C3096C6-CD64-4BE0-AB56-E4ABDC2FAAE7}" type="pres">
      <dgm:prSet presAssocID="{B48E5471-0CDB-4870-BAAA-085BFF5897D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C7AC9-1FC5-4D81-AD4B-1BB4D7564B0E}" type="pres">
      <dgm:prSet presAssocID="{B48E5471-0CDB-4870-BAAA-085BFF5897D7}" presName="childPlaceholder" presStyleCnt="0"/>
      <dgm:spPr/>
    </dgm:pt>
    <dgm:pt modelId="{EDBBF778-85CF-4612-9811-3887D1AE91E1}" type="pres">
      <dgm:prSet presAssocID="{B48E5471-0CDB-4870-BAAA-085BFF5897D7}" presName="circle" presStyleCnt="0"/>
      <dgm:spPr/>
    </dgm:pt>
    <dgm:pt modelId="{616D37FF-B94D-41C5-8742-75B38FF20E6B}" type="pres">
      <dgm:prSet presAssocID="{B48E5471-0CDB-4870-BAAA-085BFF5897D7}" presName="quadrant1" presStyleLbl="node1" presStyleIdx="0" presStyleCnt="4" custScaleX="85510" custScaleY="89015" custLinFactNeighborX="5291" custLinFactNeighborY="73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AEC54-E370-42F7-85DA-B6EC8FF2AFFE}" type="pres">
      <dgm:prSet presAssocID="{B48E5471-0CDB-4870-BAAA-085BFF5897D7}" presName="quadrant2" presStyleLbl="node1" presStyleIdx="1" presStyleCnt="4" custScaleX="84656" custScaleY="88553" custLinFactNeighborX="-12660" custLinFactNeighborY="73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C2705-E2B2-4072-B48E-354F0306C693}" type="pres">
      <dgm:prSet presAssocID="{B48E5471-0CDB-4870-BAAA-085BFF5897D7}" presName="quadrant3" presStyleLbl="node1" presStyleIdx="2" presStyleCnt="4" custScaleX="85832" custScaleY="84279" custLinFactNeighborX="-13773" custLinFactNeighborY="-8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EEFF2-E13A-4164-BA0D-60262333AF75}" type="pres">
      <dgm:prSet presAssocID="{B48E5471-0CDB-4870-BAAA-085BFF5897D7}" presName="quadrant4" presStyleLbl="node1" presStyleIdx="3" presStyleCnt="4" custScaleX="82358" custScaleY="83612" custLinFactNeighborX="5291" custLinFactNeighborY="-8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811F4-EF9F-4233-97DF-C74E623C2FF0}" type="pres">
      <dgm:prSet presAssocID="{B48E5471-0CDB-4870-BAAA-085BFF5897D7}" presName="quadrantPlaceholder" presStyleCnt="0"/>
      <dgm:spPr/>
    </dgm:pt>
    <dgm:pt modelId="{12EC46FE-AF31-4564-BE6C-FADC70D00FF5}" type="pres">
      <dgm:prSet presAssocID="{B48E5471-0CDB-4870-BAAA-085BFF5897D7}" presName="center1" presStyleLbl="fgShp" presStyleIdx="0" presStyleCnt="2" custAng="214145" custScaleX="191854" custScaleY="149999"/>
      <dgm:spPr>
        <a:solidFill>
          <a:srgbClr val="4B0889"/>
        </a:solidFill>
        <a:ln>
          <a:solidFill>
            <a:srgbClr val="4B0889"/>
          </a:solidFill>
        </a:ln>
      </dgm:spPr>
    </dgm:pt>
    <dgm:pt modelId="{68FB17C6-A862-4AA0-909A-16916348315C}" type="pres">
      <dgm:prSet presAssocID="{B48E5471-0CDB-4870-BAAA-085BFF5897D7}" presName="center2" presStyleLbl="fgShp" presStyleIdx="1" presStyleCnt="2" custScaleX="198967" custScaleY="160067" custLinFactNeighborX="0" custLinFactNeighborY="-1105"/>
      <dgm:spPr>
        <a:solidFill>
          <a:srgbClr val="4B0889"/>
        </a:solidFill>
        <a:ln>
          <a:solidFill>
            <a:srgbClr val="4B0889"/>
          </a:solidFill>
        </a:ln>
      </dgm:spPr>
    </dgm:pt>
  </dgm:ptLst>
  <dgm:cxnLst>
    <dgm:cxn modelId="{EB2BD5E6-19F2-45D5-91D0-9520364C18DD}" type="presOf" srcId="{23A5D587-1E4C-43DB-B26C-395A828B5902}" destId="{23F2CC14-4FBD-4E79-A4C2-DBF34CE0491B}" srcOrd="0" destOrd="0" presId="urn:microsoft.com/office/officeart/2005/8/layout/cycle4"/>
    <dgm:cxn modelId="{2DB50459-4AB5-46A4-907B-408C0BE585E1}" srcId="{B48E5471-0CDB-4870-BAAA-085BFF5897D7}" destId="{DD8D3D08-4FFD-47E7-88EF-8873AF32BBAB}" srcOrd="4" destOrd="0" parTransId="{7E5F0F2C-B81D-46E8-A000-D747929EFB37}" sibTransId="{1756B3E5-56E1-4F4A-B7F4-C8DE48756063}"/>
    <dgm:cxn modelId="{A9A4A7D3-5478-46A7-AE3E-C4344D7CBFE4}" type="presOf" srcId="{23A5D587-1E4C-43DB-B26C-395A828B5902}" destId="{82DC767A-A668-4E35-8A0D-2D51341A0500}" srcOrd="1" destOrd="0" presId="urn:microsoft.com/office/officeart/2005/8/layout/cycle4"/>
    <dgm:cxn modelId="{E3FE7CCB-F751-4F89-9A9B-2ACA07874E03}" type="presOf" srcId="{CA8C0035-94FF-4C0F-9B02-51306823D626}" destId="{38D2E780-2C70-4973-9C03-1D830E240D3D}" srcOrd="0" destOrd="0" presId="urn:microsoft.com/office/officeart/2005/8/layout/cycle4"/>
    <dgm:cxn modelId="{6325B0E0-7370-475F-8339-4EFE357DF509}" srcId="{75A1AB79-23EB-46A5-91D9-41C965DA4B16}" destId="{23A5D587-1E4C-43DB-B26C-395A828B5902}" srcOrd="0" destOrd="0" parTransId="{3B8D2010-C43D-44D6-BD6F-D7F7B7634EC8}" sibTransId="{FB601CC5-0DC9-4ED1-A065-0770F68FA00D}"/>
    <dgm:cxn modelId="{423BE243-DAF4-45B6-93EB-4CF920FC6A1F}" type="presOf" srcId="{7E2E11C2-EF83-4D90-B449-08891F39E4B6}" destId="{DE0B963E-0CA0-46FE-9CB9-7DC636C725A2}" srcOrd="0" destOrd="2" presId="urn:microsoft.com/office/officeart/2005/8/layout/cycle4"/>
    <dgm:cxn modelId="{AA609F48-920D-422B-960F-C60A5D92C9D4}" type="presOf" srcId="{13975A15-C1B5-43AD-B6C9-106AAE435500}" destId="{DD0F9AC7-7786-4180-8C09-A3722C7B3C8C}" srcOrd="1" destOrd="0" presId="urn:microsoft.com/office/officeart/2005/8/layout/cycle4"/>
    <dgm:cxn modelId="{61450974-E932-4C29-95F0-82CEF7223C83}" type="presOf" srcId="{75A1AB79-23EB-46A5-91D9-41C965DA4B16}" destId="{E50AEC54-E370-42F7-85DA-B6EC8FF2AFFE}" srcOrd="0" destOrd="0" presId="urn:microsoft.com/office/officeart/2005/8/layout/cycle4"/>
    <dgm:cxn modelId="{16753132-2FA2-43C6-8AE1-0F12385587F2}" type="presOf" srcId="{1373A389-1E24-41AB-A2A5-CB3699EF998C}" destId="{616D37FF-B94D-41C5-8742-75B38FF20E6B}" srcOrd="0" destOrd="0" presId="urn:microsoft.com/office/officeart/2005/8/layout/cycle4"/>
    <dgm:cxn modelId="{BF8E3629-2FD4-40B6-9070-F50E9403B9AB}" srcId="{1373A389-1E24-41AB-A2A5-CB3699EF998C}" destId="{CC5DAE01-1ABE-486E-AE24-C52D2F3EE769}" srcOrd="1" destOrd="0" parTransId="{B9D6B62F-A13E-41F9-AEEA-BFEF8D4FAE8F}" sibTransId="{612D448A-CEED-4C13-92C0-1ADBEB131698}"/>
    <dgm:cxn modelId="{7086871F-6584-4A98-B030-CB12DCD113A5}" type="presOf" srcId="{99CF9FD8-2B71-442B-89CF-78DE2F195BFF}" destId="{DE0B963E-0CA0-46FE-9CB9-7DC636C725A2}" srcOrd="0" destOrd="3" presId="urn:microsoft.com/office/officeart/2005/8/layout/cycle4"/>
    <dgm:cxn modelId="{0A599D61-D0B5-49BE-8B37-2BF8DE58A682}" type="presOf" srcId="{71CF5369-5761-44F4-BB63-8D282469D586}" destId="{DE0B963E-0CA0-46FE-9CB9-7DC636C725A2}" srcOrd="0" destOrd="4" presId="urn:microsoft.com/office/officeart/2005/8/layout/cycle4"/>
    <dgm:cxn modelId="{D00BAB20-67CE-4CFB-9B0F-0AB3B0EABC97}" type="presOf" srcId="{0C9D6522-B35D-43D1-B5A7-C9E5EB41F19A}" destId="{DD0F9AC7-7786-4180-8C09-A3722C7B3C8C}" srcOrd="1" destOrd="6" presId="urn:microsoft.com/office/officeart/2005/8/layout/cycle4"/>
    <dgm:cxn modelId="{34F64CB1-184C-4509-955C-9E079AFDBEA7}" type="presOf" srcId="{C48884D1-5B38-4C05-A9C2-0077D8E07867}" destId="{DE0B963E-0CA0-46FE-9CB9-7DC636C725A2}" srcOrd="0" destOrd="5" presId="urn:microsoft.com/office/officeart/2005/8/layout/cycle4"/>
    <dgm:cxn modelId="{45DF46A1-62BE-41A3-A058-5DD63348E7C4}" type="presOf" srcId="{B48E5471-0CDB-4870-BAAA-085BFF5897D7}" destId="{5370D150-71CA-4CD0-A54C-BFAF84567E7E}" srcOrd="0" destOrd="0" presId="urn:microsoft.com/office/officeart/2005/8/layout/cycle4"/>
    <dgm:cxn modelId="{46B5090D-2A5D-4F8F-AC7B-40261C81D59F}" type="presOf" srcId="{32591064-E51D-4E98-9498-BCA15507B7F7}" destId="{2C846992-B2E6-4223-921F-1E4458AFD3CD}" srcOrd="0" destOrd="0" presId="urn:microsoft.com/office/officeart/2005/8/layout/cycle4"/>
    <dgm:cxn modelId="{341E3B02-A57F-42EF-963D-A15578869045}" type="presOf" srcId="{D6DD542D-7EBB-4CBB-BDF6-993868AC25F2}" destId="{BCFC2705-E2B2-4072-B48E-354F0306C693}" srcOrd="0" destOrd="0" presId="urn:microsoft.com/office/officeart/2005/8/layout/cycle4"/>
    <dgm:cxn modelId="{00B394ED-3192-44A7-8064-5894F7ADA54C}" srcId="{1373A389-1E24-41AB-A2A5-CB3699EF998C}" destId="{13975A15-C1B5-43AD-B6C9-106AAE435500}" srcOrd="0" destOrd="0" parTransId="{FE9C8FFD-B9AB-450F-983F-323439256226}" sibTransId="{171AA92C-740A-4214-9322-9A9F0BB4B4A0}"/>
    <dgm:cxn modelId="{23932D69-399E-4D5C-9F6E-3366C28258EA}" srcId="{B48E5471-0CDB-4870-BAAA-085BFF5897D7}" destId="{D6DD542D-7EBB-4CBB-BDF6-993868AC25F2}" srcOrd="2" destOrd="0" parTransId="{45AFC48E-060F-410F-B24B-CADC6DDB8491}" sibTransId="{532ED968-14E7-4EDE-97E1-3697D17F8949}"/>
    <dgm:cxn modelId="{79A4812E-4D56-4907-BCA6-626E16A3E026}" type="presOf" srcId="{164F6F3A-13E2-4308-9E2B-0B6CF680E9CE}" destId="{BE2EEFF2-E13A-4164-BA0D-60262333AF75}" srcOrd="0" destOrd="0" presId="urn:microsoft.com/office/officeart/2005/8/layout/cycle4"/>
    <dgm:cxn modelId="{D4466A12-5FC2-4E25-9A93-7D2EB9DFC0CE}" srcId="{1373A389-1E24-41AB-A2A5-CB3699EF998C}" destId="{C48884D1-5B38-4C05-A9C2-0077D8E07867}" srcOrd="5" destOrd="0" parTransId="{D04FE02D-943D-4381-9FE9-C3F3D605BBBD}" sibTransId="{F7BB344E-10ED-440E-859C-C6A1D38F76E7}"/>
    <dgm:cxn modelId="{B3790D62-6FE2-4BF8-A085-ACF196C7AF06}" type="presOf" srcId="{99CF9FD8-2B71-442B-89CF-78DE2F195BFF}" destId="{DD0F9AC7-7786-4180-8C09-A3722C7B3C8C}" srcOrd="1" destOrd="3" presId="urn:microsoft.com/office/officeart/2005/8/layout/cycle4"/>
    <dgm:cxn modelId="{ABF8CC41-CDD0-40AF-A1B4-0573EB57CEDB}" srcId="{D6DD542D-7EBB-4CBB-BDF6-993868AC25F2}" destId="{CA8C0035-94FF-4C0F-9B02-51306823D626}" srcOrd="0" destOrd="0" parTransId="{35CE86CD-9724-4A6B-B9D9-237144CB3AF2}" sibTransId="{EFF54172-7C0F-46D6-B85E-1EDC0960BB97}"/>
    <dgm:cxn modelId="{1EF94D01-45B7-421E-8C5E-CF8934F125B6}" srcId="{B48E5471-0CDB-4870-BAAA-085BFF5897D7}" destId="{75A1AB79-23EB-46A5-91D9-41C965DA4B16}" srcOrd="1" destOrd="0" parTransId="{C8A65872-4AEB-485A-AA74-5A4BF766570F}" sibTransId="{70127DA5-FCE6-45C8-9E6E-F5815E162BC9}"/>
    <dgm:cxn modelId="{33B05F03-082D-4CF7-B330-0792D051E376}" type="presOf" srcId="{CC5DAE01-1ABE-486E-AE24-C52D2F3EE769}" destId="{DD0F9AC7-7786-4180-8C09-A3722C7B3C8C}" srcOrd="1" destOrd="1" presId="urn:microsoft.com/office/officeart/2005/8/layout/cycle4"/>
    <dgm:cxn modelId="{327DF670-ED0C-4856-A9B3-6B3D4F17AAEE}" srcId="{1373A389-1E24-41AB-A2A5-CB3699EF998C}" destId="{0C9D6522-B35D-43D1-B5A7-C9E5EB41F19A}" srcOrd="6" destOrd="0" parTransId="{435B05EF-94E9-4122-849E-4C22A4701C12}" sibTransId="{C3FB893F-432D-46E7-96D2-A0847F5EDCD1}"/>
    <dgm:cxn modelId="{23E450D6-4C0A-4163-8F76-50B1415B5336}" type="presOf" srcId="{CA8C0035-94FF-4C0F-9B02-51306823D626}" destId="{519C499A-2879-47F5-8E76-40C6F8FD381A}" srcOrd="1" destOrd="0" presId="urn:microsoft.com/office/officeart/2005/8/layout/cycle4"/>
    <dgm:cxn modelId="{6D8C09A3-6F46-44B8-A64B-E648CA642937}" srcId="{B48E5471-0CDB-4870-BAAA-085BFF5897D7}" destId="{164F6F3A-13E2-4308-9E2B-0B6CF680E9CE}" srcOrd="3" destOrd="0" parTransId="{FDF42B29-4C38-4C20-B765-8EF41CD23A89}" sibTransId="{C4E94997-37AA-47A9-B69A-CB3DBE603446}"/>
    <dgm:cxn modelId="{1C9997D0-1DE5-4B41-A8EA-DF3BC3663A72}" type="presOf" srcId="{C48884D1-5B38-4C05-A9C2-0077D8E07867}" destId="{DD0F9AC7-7786-4180-8C09-A3722C7B3C8C}" srcOrd="1" destOrd="5" presId="urn:microsoft.com/office/officeart/2005/8/layout/cycle4"/>
    <dgm:cxn modelId="{857DA65A-558B-4218-A8E6-AB12B0A4537E}" type="presOf" srcId="{7E2E11C2-EF83-4D90-B449-08891F39E4B6}" destId="{DD0F9AC7-7786-4180-8C09-A3722C7B3C8C}" srcOrd="1" destOrd="2" presId="urn:microsoft.com/office/officeart/2005/8/layout/cycle4"/>
    <dgm:cxn modelId="{D0828EA6-D113-42C0-87C1-B1DF064D9610}" type="presOf" srcId="{13975A15-C1B5-43AD-B6C9-106AAE435500}" destId="{DE0B963E-0CA0-46FE-9CB9-7DC636C725A2}" srcOrd="0" destOrd="0" presId="urn:microsoft.com/office/officeart/2005/8/layout/cycle4"/>
    <dgm:cxn modelId="{D6CAEE5A-AA7F-469E-84C3-FE4974E386C9}" srcId="{B48E5471-0CDB-4870-BAAA-085BFF5897D7}" destId="{1373A389-1E24-41AB-A2A5-CB3699EF998C}" srcOrd="0" destOrd="0" parTransId="{94C1FCEF-A9B2-4164-AC23-598651A96CFC}" sibTransId="{B6BF0B80-0B8A-4182-9ABA-010D8C5A9477}"/>
    <dgm:cxn modelId="{DD5946DC-2C5F-46AD-A1D2-989994F66816}" type="presOf" srcId="{0C9D6522-B35D-43D1-B5A7-C9E5EB41F19A}" destId="{DE0B963E-0CA0-46FE-9CB9-7DC636C725A2}" srcOrd="0" destOrd="6" presId="urn:microsoft.com/office/officeart/2005/8/layout/cycle4"/>
    <dgm:cxn modelId="{F9E8231B-9CC7-4248-8266-04949B385980}" type="presOf" srcId="{71CF5369-5761-44F4-BB63-8D282469D586}" destId="{DD0F9AC7-7786-4180-8C09-A3722C7B3C8C}" srcOrd="1" destOrd="4" presId="urn:microsoft.com/office/officeart/2005/8/layout/cycle4"/>
    <dgm:cxn modelId="{539C0AF1-268B-4369-9D0E-22145053E54E}" srcId="{1373A389-1E24-41AB-A2A5-CB3699EF998C}" destId="{99CF9FD8-2B71-442B-89CF-78DE2F195BFF}" srcOrd="3" destOrd="0" parTransId="{C5F94817-3430-434F-8F7D-2C4C975EC676}" sibTransId="{32931717-787B-4384-B1E3-A37B725F22D8}"/>
    <dgm:cxn modelId="{C6725E60-C73D-469B-9080-B20486F6B8BA}" srcId="{1373A389-1E24-41AB-A2A5-CB3699EF998C}" destId="{71CF5369-5761-44F4-BB63-8D282469D586}" srcOrd="4" destOrd="0" parTransId="{E50EBD99-592C-4819-A4FF-C84D2E202035}" sibTransId="{A4777874-1137-4987-BC10-C2383FFBBD44}"/>
    <dgm:cxn modelId="{D73BEB1D-C38F-49A1-B518-E401FF1A61A2}" type="presOf" srcId="{CC5DAE01-1ABE-486E-AE24-C52D2F3EE769}" destId="{DE0B963E-0CA0-46FE-9CB9-7DC636C725A2}" srcOrd="0" destOrd="1" presId="urn:microsoft.com/office/officeart/2005/8/layout/cycle4"/>
    <dgm:cxn modelId="{1058AB2A-BD76-43E4-B04B-F17D438FB90B}" srcId="{164F6F3A-13E2-4308-9E2B-0B6CF680E9CE}" destId="{32591064-E51D-4E98-9498-BCA15507B7F7}" srcOrd="0" destOrd="0" parTransId="{15A20727-0D37-43F5-99A4-21B3AD8FF04D}" sibTransId="{677368A3-1B70-4F6C-A3B0-86068C46BDD6}"/>
    <dgm:cxn modelId="{1F4BE76F-C8F3-47DE-B264-A3973D538D9B}" srcId="{B48E5471-0CDB-4870-BAAA-085BFF5897D7}" destId="{CB342C9D-B097-411F-9C29-9185C1E6AAF4}" srcOrd="5" destOrd="0" parTransId="{0AABE158-A8EA-45B8-8539-4D63C411F2D3}" sibTransId="{E2976B2B-5764-457B-994D-367FC01588BA}"/>
    <dgm:cxn modelId="{FAB93302-BC83-454C-AEFA-BE44C83EEC94}" type="presOf" srcId="{32591064-E51D-4E98-9498-BCA15507B7F7}" destId="{2C3096C6-CD64-4BE0-AB56-E4ABDC2FAAE7}" srcOrd="1" destOrd="0" presId="urn:microsoft.com/office/officeart/2005/8/layout/cycle4"/>
    <dgm:cxn modelId="{00BC43F6-F00B-4FA0-A128-82F1928FDC18}" srcId="{1373A389-1E24-41AB-A2A5-CB3699EF998C}" destId="{7E2E11C2-EF83-4D90-B449-08891F39E4B6}" srcOrd="2" destOrd="0" parTransId="{03D1D2EB-C3D0-4DCC-BC36-F0249D40D739}" sibTransId="{EFD0BB47-590D-41D2-9ACD-7688CCB4277A}"/>
    <dgm:cxn modelId="{8766DEC5-DBCB-49CD-B55E-BC9924BC2AC5}" type="presParOf" srcId="{5370D150-71CA-4CD0-A54C-BFAF84567E7E}" destId="{4134F9F3-14F8-4367-BF02-3176535DDFF9}" srcOrd="0" destOrd="0" presId="urn:microsoft.com/office/officeart/2005/8/layout/cycle4"/>
    <dgm:cxn modelId="{398F0E09-173D-413F-82A8-6C57C41FD26B}" type="presParOf" srcId="{4134F9F3-14F8-4367-BF02-3176535DDFF9}" destId="{A1642B81-C10F-4FB3-8B84-CF449971A88D}" srcOrd="0" destOrd="0" presId="urn:microsoft.com/office/officeart/2005/8/layout/cycle4"/>
    <dgm:cxn modelId="{53336AEA-5D0B-4F24-829A-88C8AE66E19E}" type="presParOf" srcId="{A1642B81-C10F-4FB3-8B84-CF449971A88D}" destId="{DE0B963E-0CA0-46FE-9CB9-7DC636C725A2}" srcOrd="0" destOrd="0" presId="urn:microsoft.com/office/officeart/2005/8/layout/cycle4"/>
    <dgm:cxn modelId="{F10434DC-507F-44A3-B829-025F3977E3A7}" type="presParOf" srcId="{A1642B81-C10F-4FB3-8B84-CF449971A88D}" destId="{DD0F9AC7-7786-4180-8C09-A3722C7B3C8C}" srcOrd="1" destOrd="0" presId="urn:microsoft.com/office/officeart/2005/8/layout/cycle4"/>
    <dgm:cxn modelId="{4150240F-E649-4025-B1BC-8AC515008A1D}" type="presParOf" srcId="{4134F9F3-14F8-4367-BF02-3176535DDFF9}" destId="{D5DFA5FE-23DC-4581-9F81-6606E6AEF34C}" srcOrd="1" destOrd="0" presId="urn:microsoft.com/office/officeart/2005/8/layout/cycle4"/>
    <dgm:cxn modelId="{070C1D45-F458-4120-8589-B655F76012C9}" type="presParOf" srcId="{D5DFA5FE-23DC-4581-9F81-6606E6AEF34C}" destId="{23F2CC14-4FBD-4E79-A4C2-DBF34CE0491B}" srcOrd="0" destOrd="0" presId="urn:microsoft.com/office/officeart/2005/8/layout/cycle4"/>
    <dgm:cxn modelId="{CD822C11-1D23-4575-A145-D539B899BB67}" type="presParOf" srcId="{D5DFA5FE-23DC-4581-9F81-6606E6AEF34C}" destId="{82DC767A-A668-4E35-8A0D-2D51341A0500}" srcOrd="1" destOrd="0" presId="urn:microsoft.com/office/officeart/2005/8/layout/cycle4"/>
    <dgm:cxn modelId="{7B28C4A0-53D7-4107-8ACE-4316427E9FF5}" type="presParOf" srcId="{4134F9F3-14F8-4367-BF02-3176535DDFF9}" destId="{3242DF9E-EDFE-40D5-B87A-A582039CE7B2}" srcOrd="2" destOrd="0" presId="urn:microsoft.com/office/officeart/2005/8/layout/cycle4"/>
    <dgm:cxn modelId="{F49754BD-3423-4C6F-BD1F-57A96C4FA031}" type="presParOf" srcId="{3242DF9E-EDFE-40D5-B87A-A582039CE7B2}" destId="{38D2E780-2C70-4973-9C03-1D830E240D3D}" srcOrd="0" destOrd="0" presId="urn:microsoft.com/office/officeart/2005/8/layout/cycle4"/>
    <dgm:cxn modelId="{A1365CEA-1BDB-447C-A2A1-F9F7212B6EBB}" type="presParOf" srcId="{3242DF9E-EDFE-40D5-B87A-A582039CE7B2}" destId="{519C499A-2879-47F5-8E76-40C6F8FD381A}" srcOrd="1" destOrd="0" presId="urn:microsoft.com/office/officeart/2005/8/layout/cycle4"/>
    <dgm:cxn modelId="{8F037CD1-6B0E-46F6-A5B2-2478F960CCA2}" type="presParOf" srcId="{4134F9F3-14F8-4367-BF02-3176535DDFF9}" destId="{8FD23BA7-C54B-412A-BE7E-121352E03384}" srcOrd="3" destOrd="0" presId="urn:microsoft.com/office/officeart/2005/8/layout/cycle4"/>
    <dgm:cxn modelId="{6E93FA6E-FF60-48CF-94EE-55E5B450D443}" type="presParOf" srcId="{8FD23BA7-C54B-412A-BE7E-121352E03384}" destId="{2C846992-B2E6-4223-921F-1E4458AFD3CD}" srcOrd="0" destOrd="0" presId="urn:microsoft.com/office/officeart/2005/8/layout/cycle4"/>
    <dgm:cxn modelId="{D5076D13-1EC5-4BF0-85DA-6988808C0568}" type="presParOf" srcId="{8FD23BA7-C54B-412A-BE7E-121352E03384}" destId="{2C3096C6-CD64-4BE0-AB56-E4ABDC2FAAE7}" srcOrd="1" destOrd="0" presId="urn:microsoft.com/office/officeart/2005/8/layout/cycle4"/>
    <dgm:cxn modelId="{8289EF3C-C0E1-4FD6-84AB-345B727F8135}" type="presParOf" srcId="{4134F9F3-14F8-4367-BF02-3176535DDFF9}" destId="{3EBC7AC9-1FC5-4D81-AD4B-1BB4D7564B0E}" srcOrd="4" destOrd="0" presId="urn:microsoft.com/office/officeart/2005/8/layout/cycle4"/>
    <dgm:cxn modelId="{490EA3AC-2F39-40F5-A9A3-AC81F6F4E817}" type="presParOf" srcId="{5370D150-71CA-4CD0-A54C-BFAF84567E7E}" destId="{EDBBF778-85CF-4612-9811-3887D1AE91E1}" srcOrd="1" destOrd="0" presId="urn:microsoft.com/office/officeart/2005/8/layout/cycle4"/>
    <dgm:cxn modelId="{6CA30B07-C08F-444D-8801-DA0AF7BBDA97}" type="presParOf" srcId="{EDBBF778-85CF-4612-9811-3887D1AE91E1}" destId="{616D37FF-B94D-41C5-8742-75B38FF20E6B}" srcOrd="0" destOrd="0" presId="urn:microsoft.com/office/officeart/2005/8/layout/cycle4"/>
    <dgm:cxn modelId="{243CDCF6-2C73-4E2D-B9FF-64A3FCFA56FE}" type="presParOf" srcId="{EDBBF778-85CF-4612-9811-3887D1AE91E1}" destId="{E50AEC54-E370-42F7-85DA-B6EC8FF2AFFE}" srcOrd="1" destOrd="0" presId="urn:microsoft.com/office/officeart/2005/8/layout/cycle4"/>
    <dgm:cxn modelId="{37D222C7-9ECE-42EC-9B48-7A63C86F6BBC}" type="presParOf" srcId="{EDBBF778-85CF-4612-9811-3887D1AE91E1}" destId="{BCFC2705-E2B2-4072-B48E-354F0306C693}" srcOrd="2" destOrd="0" presId="urn:microsoft.com/office/officeart/2005/8/layout/cycle4"/>
    <dgm:cxn modelId="{924B3603-4DD8-4693-BC11-657F7E3FAAC2}" type="presParOf" srcId="{EDBBF778-85CF-4612-9811-3887D1AE91E1}" destId="{BE2EEFF2-E13A-4164-BA0D-60262333AF75}" srcOrd="3" destOrd="0" presId="urn:microsoft.com/office/officeart/2005/8/layout/cycle4"/>
    <dgm:cxn modelId="{7F4E0DD5-7D10-4ACD-B553-B99ED037BFBC}" type="presParOf" srcId="{EDBBF778-85CF-4612-9811-3887D1AE91E1}" destId="{A21811F4-EF9F-4233-97DF-C74E623C2FF0}" srcOrd="4" destOrd="0" presId="urn:microsoft.com/office/officeart/2005/8/layout/cycle4"/>
    <dgm:cxn modelId="{7CC7D45D-C9B4-40C9-A33B-96B86E52AF7E}" type="presParOf" srcId="{5370D150-71CA-4CD0-A54C-BFAF84567E7E}" destId="{12EC46FE-AF31-4564-BE6C-FADC70D00FF5}" srcOrd="2" destOrd="0" presId="urn:microsoft.com/office/officeart/2005/8/layout/cycle4"/>
    <dgm:cxn modelId="{4B18281D-1B30-4F5D-80B8-8E2005FBF6C3}" type="presParOf" srcId="{5370D150-71CA-4CD0-A54C-BFAF84567E7E}" destId="{68FB17C6-A862-4AA0-909A-16916348315C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39FF87-8AA7-46AC-9E78-0E74D96059B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5B7C0FD-DC5B-43DC-B55A-B27B8318FDF4}">
      <dgm:prSet phldrT="[Текст]" custT="1"/>
      <dgm:spPr>
        <a:solidFill>
          <a:srgbClr val="F1DB6C"/>
        </a:solidFill>
      </dgm:spPr>
      <dgm:t>
        <a:bodyPr/>
        <a:lstStyle/>
        <a:p>
          <a:r>
            <a:rPr lang="ru-RU" sz="15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2019</a:t>
          </a:r>
          <a:endParaRPr lang="ru-RU" sz="15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B9A52A7-4DB6-4FCF-8C48-96BD83537D42}" type="parTrans" cxnId="{E354BA3C-7BFD-4619-92BA-675EF78A357D}">
      <dgm:prSet/>
      <dgm:spPr/>
      <dgm:t>
        <a:bodyPr/>
        <a:lstStyle/>
        <a:p>
          <a:endParaRPr lang="ru-RU" sz="15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AF77EBD-CB38-4EE1-AD5F-38C41D7083B2}" type="sibTrans" cxnId="{E354BA3C-7BFD-4619-92BA-675EF78A357D}">
      <dgm:prSet/>
      <dgm:spPr/>
      <dgm:t>
        <a:bodyPr/>
        <a:lstStyle/>
        <a:p>
          <a:endParaRPr lang="ru-RU" sz="15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1782B1-E12F-408B-98BA-75A45AEE5D0D}">
      <dgm:prSet phldrT="[Текст]" custT="1"/>
      <dgm:spPr>
        <a:solidFill>
          <a:srgbClr val="CEDB67"/>
        </a:solidFill>
      </dgm:spPr>
      <dgm:t>
        <a:bodyPr/>
        <a:lstStyle/>
        <a:p>
          <a:r>
            <a:rPr lang="ru-RU" sz="15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2019-2020</a:t>
          </a:r>
          <a:endParaRPr lang="ru-RU" sz="15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FDC44E-C67F-4F42-B02D-D175665B9BF5}" type="parTrans" cxnId="{7BE396A1-D53E-4C4B-BFCE-6AD8AB24EBFF}">
      <dgm:prSet/>
      <dgm:spPr/>
      <dgm:t>
        <a:bodyPr/>
        <a:lstStyle/>
        <a:p>
          <a:endParaRPr lang="ru-RU" sz="15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930217E-9A28-4E8B-95D1-1FAD918F1A85}" type="sibTrans" cxnId="{7BE396A1-D53E-4C4B-BFCE-6AD8AB24EBFF}">
      <dgm:prSet/>
      <dgm:spPr/>
      <dgm:t>
        <a:bodyPr/>
        <a:lstStyle/>
        <a:p>
          <a:endParaRPr lang="ru-RU" sz="15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33CFC3F-676B-460A-80A0-3D503F131006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5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2020-2021</a:t>
          </a:r>
          <a:endParaRPr lang="ru-RU" sz="15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97696E7-1A0F-48E5-A91C-7846C28FD61B}" type="parTrans" cxnId="{794F6476-6C26-4E99-99F7-26934EB7F9EE}">
      <dgm:prSet/>
      <dgm:spPr/>
      <dgm:t>
        <a:bodyPr/>
        <a:lstStyle/>
        <a:p>
          <a:endParaRPr lang="ru-RU" sz="15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C4439F7-7CB2-4325-8E0B-BEA06D6A8400}" type="sibTrans" cxnId="{794F6476-6C26-4E99-99F7-26934EB7F9EE}">
      <dgm:prSet/>
      <dgm:spPr/>
      <dgm:t>
        <a:bodyPr/>
        <a:lstStyle/>
        <a:p>
          <a:endParaRPr lang="ru-RU" sz="15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7CC6AF7-3947-4DC4-A243-70AB0694016E}">
      <dgm:prSet custT="1"/>
      <dgm:spPr>
        <a:solidFill>
          <a:srgbClr val="4B0889"/>
        </a:solidFill>
      </dgm:spPr>
      <dgm:t>
        <a:bodyPr/>
        <a:lstStyle/>
        <a:p>
          <a:r>
            <a:rPr lang="ru-RU" sz="15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2022-2023</a:t>
          </a:r>
          <a:endParaRPr lang="ru-RU" sz="15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EA36BF9-601A-40ED-92E7-32BD9D0BF827}" type="parTrans" cxnId="{3C8BA586-E8BF-4B35-AB5A-6028E8EBEB8D}">
      <dgm:prSet/>
      <dgm:spPr/>
      <dgm:t>
        <a:bodyPr/>
        <a:lstStyle/>
        <a:p>
          <a:endParaRPr lang="ru-RU" sz="15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65191E8-DDE0-4F21-957D-5113137B62B9}" type="sibTrans" cxnId="{3C8BA586-E8BF-4B35-AB5A-6028E8EBEB8D}">
      <dgm:prSet/>
      <dgm:spPr/>
      <dgm:t>
        <a:bodyPr/>
        <a:lstStyle/>
        <a:p>
          <a:endParaRPr lang="ru-RU" sz="15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DFD3B30-0AD5-48ED-8380-953451D30E77}" type="pres">
      <dgm:prSet presAssocID="{0539FF87-8AA7-46AC-9E78-0E74D96059B9}" presName="Name0" presStyleCnt="0">
        <dgm:presLayoutVars>
          <dgm:dir/>
          <dgm:resizeHandles val="exact"/>
        </dgm:presLayoutVars>
      </dgm:prSet>
      <dgm:spPr/>
    </dgm:pt>
    <dgm:pt modelId="{44C87936-C1CC-4408-95F1-0F8E4B7E1DE9}" type="pres">
      <dgm:prSet presAssocID="{15B7C0FD-DC5B-43DC-B55A-B27B8318FDF4}" presName="parTxOnly" presStyleLbl="node1" presStyleIdx="0" presStyleCnt="4" custScaleX="141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D5358-6F44-4654-A5E5-1A073DB97F1D}" type="pres">
      <dgm:prSet presAssocID="{9AF77EBD-CB38-4EE1-AD5F-38C41D7083B2}" presName="parSpace" presStyleCnt="0"/>
      <dgm:spPr/>
    </dgm:pt>
    <dgm:pt modelId="{962B85C0-1539-4C0C-AF41-77E0527E7572}" type="pres">
      <dgm:prSet presAssocID="{791782B1-E12F-408B-98BA-75A45AEE5D0D}" presName="parTxOnly" presStyleLbl="node1" presStyleIdx="1" presStyleCnt="4" custScaleX="154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7EBA2-6E66-4861-AA5A-C5B70C940A1B}" type="pres">
      <dgm:prSet presAssocID="{5930217E-9A28-4E8B-95D1-1FAD918F1A85}" presName="parSpace" presStyleCnt="0"/>
      <dgm:spPr/>
    </dgm:pt>
    <dgm:pt modelId="{4E532292-7BD4-4798-BC2C-D99DCA0F456C}" type="pres">
      <dgm:prSet presAssocID="{633CFC3F-676B-460A-80A0-3D503F131006}" presName="parTxOnly" presStyleLbl="node1" presStyleIdx="2" presStyleCnt="4" custScaleX="146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B8D0A-C956-4292-83AE-907446BB80E3}" type="pres">
      <dgm:prSet presAssocID="{0C4439F7-7CB2-4325-8E0B-BEA06D6A8400}" presName="parSpace" presStyleCnt="0"/>
      <dgm:spPr/>
    </dgm:pt>
    <dgm:pt modelId="{C8A5ED9C-4167-434C-B107-5C039BAB9D0C}" type="pres">
      <dgm:prSet presAssocID="{C7CC6AF7-3947-4DC4-A243-70AB0694016E}" presName="parTxOnly" presStyleLbl="node1" presStyleIdx="3" presStyleCnt="4" custScaleX="145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E396A1-D53E-4C4B-BFCE-6AD8AB24EBFF}" srcId="{0539FF87-8AA7-46AC-9E78-0E74D96059B9}" destId="{791782B1-E12F-408B-98BA-75A45AEE5D0D}" srcOrd="1" destOrd="0" parTransId="{66FDC44E-C67F-4F42-B02D-D175665B9BF5}" sibTransId="{5930217E-9A28-4E8B-95D1-1FAD918F1A85}"/>
    <dgm:cxn modelId="{F60FFBE9-FEAA-4331-9B53-19AAA0E7330E}" type="presOf" srcId="{0539FF87-8AA7-46AC-9E78-0E74D96059B9}" destId="{7DFD3B30-0AD5-48ED-8380-953451D30E77}" srcOrd="0" destOrd="0" presId="urn:microsoft.com/office/officeart/2005/8/layout/hChevron3"/>
    <dgm:cxn modelId="{3C8BA586-E8BF-4B35-AB5A-6028E8EBEB8D}" srcId="{0539FF87-8AA7-46AC-9E78-0E74D96059B9}" destId="{C7CC6AF7-3947-4DC4-A243-70AB0694016E}" srcOrd="3" destOrd="0" parTransId="{3EA36BF9-601A-40ED-92E7-32BD9D0BF827}" sibTransId="{E65191E8-DDE0-4F21-957D-5113137B62B9}"/>
    <dgm:cxn modelId="{794F6476-6C26-4E99-99F7-26934EB7F9EE}" srcId="{0539FF87-8AA7-46AC-9E78-0E74D96059B9}" destId="{633CFC3F-676B-460A-80A0-3D503F131006}" srcOrd="2" destOrd="0" parTransId="{C97696E7-1A0F-48E5-A91C-7846C28FD61B}" sibTransId="{0C4439F7-7CB2-4325-8E0B-BEA06D6A8400}"/>
    <dgm:cxn modelId="{CC8678AF-9469-4AC0-BDB8-894DE05A5D8F}" type="presOf" srcId="{C7CC6AF7-3947-4DC4-A243-70AB0694016E}" destId="{C8A5ED9C-4167-434C-B107-5C039BAB9D0C}" srcOrd="0" destOrd="0" presId="urn:microsoft.com/office/officeart/2005/8/layout/hChevron3"/>
    <dgm:cxn modelId="{1D867214-283B-43CE-A29A-50435CC6C659}" type="presOf" srcId="{15B7C0FD-DC5B-43DC-B55A-B27B8318FDF4}" destId="{44C87936-C1CC-4408-95F1-0F8E4B7E1DE9}" srcOrd="0" destOrd="0" presId="urn:microsoft.com/office/officeart/2005/8/layout/hChevron3"/>
    <dgm:cxn modelId="{7FAE38AB-5DDD-4ADF-A525-1786234FA420}" type="presOf" srcId="{633CFC3F-676B-460A-80A0-3D503F131006}" destId="{4E532292-7BD4-4798-BC2C-D99DCA0F456C}" srcOrd="0" destOrd="0" presId="urn:microsoft.com/office/officeart/2005/8/layout/hChevron3"/>
    <dgm:cxn modelId="{E354BA3C-7BFD-4619-92BA-675EF78A357D}" srcId="{0539FF87-8AA7-46AC-9E78-0E74D96059B9}" destId="{15B7C0FD-DC5B-43DC-B55A-B27B8318FDF4}" srcOrd="0" destOrd="0" parTransId="{9B9A52A7-4DB6-4FCF-8C48-96BD83537D42}" sibTransId="{9AF77EBD-CB38-4EE1-AD5F-38C41D7083B2}"/>
    <dgm:cxn modelId="{155333C3-A5F2-449C-BF1B-1142DEA93FB5}" type="presOf" srcId="{791782B1-E12F-408B-98BA-75A45AEE5D0D}" destId="{962B85C0-1539-4C0C-AF41-77E0527E7572}" srcOrd="0" destOrd="0" presId="urn:microsoft.com/office/officeart/2005/8/layout/hChevron3"/>
    <dgm:cxn modelId="{47822CD9-7A5F-4188-B85C-9C59C213750D}" type="presParOf" srcId="{7DFD3B30-0AD5-48ED-8380-953451D30E77}" destId="{44C87936-C1CC-4408-95F1-0F8E4B7E1DE9}" srcOrd="0" destOrd="0" presId="urn:microsoft.com/office/officeart/2005/8/layout/hChevron3"/>
    <dgm:cxn modelId="{068AE45D-A150-40B7-97E5-F92B7E75AF5B}" type="presParOf" srcId="{7DFD3B30-0AD5-48ED-8380-953451D30E77}" destId="{70AD5358-6F44-4654-A5E5-1A073DB97F1D}" srcOrd="1" destOrd="0" presId="urn:microsoft.com/office/officeart/2005/8/layout/hChevron3"/>
    <dgm:cxn modelId="{5AD6A845-9AEC-488E-91B6-42D3B5E04E2B}" type="presParOf" srcId="{7DFD3B30-0AD5-48ED-8380-953451D30E77}" destId="{962B85C0-1539-4C0C-AF41-77E0527E7572}" srcOrd="2" destOrd="0" presId="urn:microsoft.com/office/officeart/2005/8/layout/hChevron3"/>
    <dgm:cxn modelId="{A61D602E-CF37-4850-A0A3-1A0648CC5C43}" type="presParOf" srcId="{7DFD3B30-0AD5-48ED-8380-953451D30E77}" destId="{87B7EBA2-6E66-4861-AA5A-C5B70C940A1B}" srcOrd="3" destOrd="0" presId="urn:microsoft.com/office/officeart/2005/8/layout/hChevron3"/>
    <dgm:cxn modelId="{9700FE13-B36E-4321-9B1A-6D1382291489}" type="presParOf" srcId="{7DFD3B30-0AD5-48ED-8380-953451D30E77}" destId="{4E532292-7BD4-4798-BC2C-D99DCA0F456C}" srcOrd="4" destOrd="0" presId="urn:microsoft.com/office/officeart/2005/8/layout/hChevron3"/>
    <dgm:cxn modelId="{1A5AC0B9-D072-43FD-A9F5-251BE40E894B}" type="presParOf" srcId="{7DFD3B30-0AD5-48ED-8380-953451D30E77}" destId="{E1DB8D0A-C956-4292-83AE-907446BB80E3}" srcOrd="5" destOrd="0" presId="urn:microsoft.com/office/officeart/2005/8/layout/hChevron3"/>
    <dgm:cxn modelId="{B1DF996A-2510-45D6-8EEA-9ADDB337062F}" type="presParOf" srcId="{7DFD3B30-0AD5-48ED-8380-953451D30E77}" destId="{C8A5ED9C-4167-434C-B107-5C039BAB9D0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2E780-2C70-4973-9C03-1D830E240D3D}">
      <dsp:nvSpPr>
        <dsp:cNvPr id="0" name=""/>
        <dsp:cNvSpPr/>
      </dsp:nvSpPr>
      <dsp:spPr>
        <a:xfrm>
          <a:off x="6582752" y="3038183"/>
          <a:ext cx="4431105" cy="2949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0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>
        <a:off x="7976866" y="3840237"/>
        <a:ext cx="2972209" cy="2082250"/>
      </dsp:txXfrm>
    </dsp:sp>
    <dsp:sp modelId="{2C846992-B2E6-4223-921F-1E4458AFD3CD}">
      <dsp:nvSpPr>
        <dsp:cNvPr id="0" name=""/>
        <dsp:cNvSpPr/>
      </dsp:nvSpPr>
      <dsp:spPr>
        <a:xfrm>
          <a:off x="1117688" y="2802545"/>
          <a:ext cx="4283684" cy="3118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0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1186198" y="3650761"/>
        <a:ext cx="2861558" cy="2202097"/>
      </dsp:txXfrm>
    </dsp:sp>
    <dsp:sp modelId="{23F2CC14-4FBD-4E79-A4C2-DBF34CE0491B}">
      <dsp:nvSpPr>
        <dsp:cNvPr id="0" name=""/>
        <dsp:cNvSpPr/>
      </dsp:nvSpPr>
      <dsp:spPr>
        <a:xfrm>
          <a:off x="6532041" y="34082"/>
          <a:ext cx="4516641" cy="28282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0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7949161" y="96210"/>
        <a:ext cx="3037392" cy="1996944"/>
      </dsp:txXfrm>
    </dsp:sp>
    <dsp:sp modelId="{DE0B963E-0CA0-46FE-9CB9-7DC636C725A2}">
      <dsp:nvSpPr>
        <dsp:cNvPr id="0" name=""/>
        <dsp:cNvSpPr/>
      </dsp:nvSpPr>
      <dsp:spPr>
        <a:xfrm>
          <a:off x="1249030" y="-73479"/>
          <a:ext cx="4169962" cy="2734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0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4B0889"/>
              </a:solidFill>
            </a:rPr>
            <a:t>АНО "Святые Покрова"</a:t>
          </a:r>
          <a:endParaRPr lang="ru-RU" sz="1400" kern="1200" dirty="0">
            <a:solidFill>
              <a:srgbClr val="4B0889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4B0889"/>
              </a:solidFill>
            </a:rPr>
            <a:t>РО ВОРДИ Орловской области</a:t>
          </a:r>
          <a:endParaRPr lang="ru-RU" sz="1400" b="1" kern="1200" dirty="0">
            <a:solidFill>
              <a:srgbClr val="4B0889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4B0889"/>
              </a:solidFill>
            </a:rPr>
            <a:t>ОМОООИ "Орловские Родники"</a:t>
          </a:r>
          <a:endParaRPr lang="ru-RU" sz="1400" b="1" kern="1200" dirty="0">
            <a:solidFill>
              <a:srgbClr val="4B0889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4B0889"/>
              </a:solidFill>
            </a:rPr>
            <a:t>АНО "РЦП "МИР ВОЗМОЖНОСТЕЙ" </a:t>
          </a:r>
          <a:endParaRPr lang="ru-RU" sz="1400" b="1" kern="1200" dirty="0">
            <a:solidFill>
              <a:srgbClr val="4B0889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4B0889"/>
              </a:solidFill>
            </a:rPr>
            <a:t>ОРОО «Радость моя»</a:t>
          </a:r>
          <a:endParaRPr lang="ru-RU" sz="1400" b="1" kern="1200" dirty="0">
            <a:solidFill>
              <a:srgbClr val="4B0889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4B0889"/>
              </a:solidFill>
            </a:rPr>
            <a:t>ОРОО "Диабетическое Общество</a:t>
          </a:r>
          <a:r>
            <a:rPr lang="ru-RU" sz="1400" b="1" kern="1200" dirty="0" smtClean="0"/>
            <a:t>"</a:t>
          </a:r>
          <a:endParaRPr lang="ru-RU" sz="1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4B0889"/>
              </a:solidFill>
            </a:rPr>
            <a:t>АНО «Центр </a:t>
          </a:r>
          <a:br>
            <a:rPr lang="ru-RU" sz="1400" b="1" kern="1200" dirty="0" smtClean="0">
              <a:solidFill>
                <a:srgbClr val="4B0889"/>
              </a:solidFill>
            </a:rPr>
          </a:br>
          <a:r>
            <a:rPr lang="ru-RU" sz="1400" b="1" kern="1200" dirty="0" smtClean="0">
              <a:solidFill>
                <a:srgbClr val="4B0889"/>
              </a:solidFill>
            </a:rPr>
            <a:t>развития НКО</a:t>
          </a:r>
          <a:r>
            <a:rPr lang="ru-RU" sz="1400" b="1" kern="1200" dirty="0" smtClean="0"/>
            <a:t>"</a:t>
          </a:r>
          <a:r>
            <a:rPr lang="ru-RU" sz="1000" kern="1200" dirty="0" smtClean="0"/>
            <a:t/>
          </a:r>
          <a:br>
            <a:rPr lang="ru-RU" sz="1000" kern="1200" dirty="0" smtClean="0"/>
          </a:br>
          <a:endParaRPr lang="ru-RU" sz="1000" kern="1200" dirty="0"/>
        </a:p>
      </dsp:txBody>
      <dsp:txXfrm>
        <a:off x="1309088" y="-13421"/>
        <a:ext cx="2798857" cy="1930427"/>
      </dsp:txXfrm>
    </dsp:sp>
    <dsp:sp modelId="{616D37FF-B94D-41C5-8742-75B38FF20E6B}">
      <dsp:nvSpPr>
        <dsp:cNvPr id="0" name=""/>
        <dsp:cNvSpPr/>
      </dsp:nvSpPr>
      <dsp:spPr>
        <a:xfrm>
          <a:off x="3345892" y="712033"/>
          <a:ext cx="2221423" cy="2312477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4B0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4B0889"/>
              </a:solidFill>
            </a:rPr>
            <a:t>Участники основной зоны</a:t>
          </a:r>
          <a:endParaRPr lang="ru-RU" sz="1800" b="1" kern="1200" dirty="0">
            <a:solidFill>
              <a:srgbClr val="4B0889"/>
            </a:solidFill>
          </a:endParaRPr>
        </a:p>
      </dsp:txBody>
      <dsp:txXfrm>
        <a:off x="3996532" y="1389342"/>
        <a:ext cx="1570783" cy="1635168"/>
      </dsp:txXfrm>
    </dsp:sp>
    <dsp:sp modelId="{E50AEC54-E370-42F7-85DA-B6EC8FF2AFFE}">
      <dsp:nvSpPr>
        <dsp:cNvPr id="0" name=""/>
        <dsp:cNvSpPr/>
      </dsp:nvSpPr>
      <dsp:spPr>
        <a:xfrm rot="5400000">
          <a:off x="5557871" y="768679"/>
          <a:ext cx="2300475" cy="2199237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4B0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4B0889"/>
              </a:solidFill>
            </a:rPr>
            <a:t>Участники обеспечивающей зоны</a:t>
          </a:r>
          <a:endParaRPr lang="ru-RU" sz="1800" b="1" kern="1200" dirty="0">
            <a:solidFill>
              <a:srgbClr val="4B0889"/>
            </a:solidFill>
          </a:endParaRPr>
        </a:p>
      </dsp:txBody>
      <dsp:txXfrm rot="-5400000">
        <a:off x="5608490" y="1391854"/>
        <a:ext cx="1555095" cy="1626681"/>
      </dsp:txXfrm>
    </dsp:sp>
    <dsp:sp modelId="{BCFC2705-E2B2-4072-B48E-354F0306C693}">
      <dsp:nvSpPr>
        <dsp:cNvPr id="0" name=""/>
        <dsp:cNvSpPr/>
      </dsp:nvSpPr>
      <dsp:spPr>
        <a:xfrm rot="10800000">
          <a:off x="5564300" y="3073322"/>
          <a:ext cx="2229788" cy="2189443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4B0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4B0889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4B0889"/>
              </a:solidFill>
            </a:rPr>
            <a:t>Участники вспомогательной зоны</a:t>
          </a:r>
          <a:endParaRPr lang="ru-RU" sz="1800" b="1" kern="1200" dirty="0">
            <a:solidFill>
              <a:srgbClr val="4B0889"/>
            </a:solidFill>
          </a:endParaRPr>
        </a:p>
      </dsp:txBody>
      <dsp:txXfrm rot="10800000">
        <a:off x="5564300" y="3073322"/>
        <a:ext cx="1576698" cy="1548170"/>
      </dsp:txXfrm>
    </dsp:sp>
    <dsp:sp modelId="{BE2EEFF2-E13A-4164-BA0D-60262333AF75}">
      <dsp:nvSpPr>
        <dsp:cNvPr id="0" name=""/>
        <dsp:cNvSpPr/>
      </dsp:nvSpPr>
      <dsp:spPr>
        <a:xfrm rot="16200000">
          <a:off x="3370546" y="3098275"/>
          <a:ext cx="2172115" cy="2139538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4B0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4B0889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4B0889"/>
              </a:solidFill>
            </a:rPr>
            <a:t>Участники сопутствующей зоны</a:t>
          </a:r>
          <a:endParaRPr lang="ru-RU" sz="1800" b="1" kern="1200" dirty="0">
            <a:solidFill>
              <a:srgbClr val="4B0889"/>
            </a:solidFill>
          </a:endParaRPr>
        </a:p>
      </dsp:txBody>
      <dsp:txXfrm rot="5400000">
        <a:off x="4013490" y="3081987"/>
        <a:ext cx="1512882" cy="1535917"/>
      </dsp:txXfrm>
    </dsp:sp>
    <dsp:sp modelId="{12EC46FE-AF31-4564-BE6C-FADC70D00FF5}">
      <dsp:nvSpPr>
        <dsp:cNvPr id="0" name=""/>
        <dsp:cNvSpPr/>
      </dsp:nvSpPr>
      <dsp:spPr>
        <a:xfrm rot="214145">
          <a:off x="4817658" y="2301194"/>
          <a:ext cx="1720832" cy="1169925"/>
        </a:xfrm>
        <a:prstGeom prst="circularArrow">
          <a:avLst/>
        </a:prstGeom>
        <a:solidFill>
          <a:srgbClr val="4B0889"/>
        </a:solidFill>
        <a:ln w="12700" cap="flat" cmpd="sng" algn="ctr">
          <a:solidFill>
            <a:srgbClr val="4B0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B17C6-A862-4AA0-909A-16916348315C}">
      <dsp:nvSpPr>
        <dsp:cNvPr id="0" name=""/>
        <dsp:cNvSpPr/>
      </dsp:nvSpPr>
      <dsp:spPr>
        <a:xfrm rot="10800000">
          <a:off x="4785758" y="2553295"/>
          <a:ext cx="1784632" cy="1248451"/>
        </a:xfrm>
        <a:prstGeom prst="circularArrow">
          <a:avLst/>
        </a:prstGeom>
        <a:solidFill>
          <a:srgbClr val="4B0889"/>
        </a:solidFill>
        <a:ln w="12700" cap="flat" cmpd="sng" algn="ctr">
          <a:solidFill>
            <a:srgbClr val="4B088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87936-C1CC-4408-95F1-0F8E4B7E1DE9}">
      <dsp:nvSpPr>
        <dsp:cNvPr id="0" name=""/>
        <dsp:cNvSpPr/>
      </dsp:nvSpPr>
      <dsp:spPr>
        <a:xfrm>
          <a:off x="2241" y="519178"/>
          <a:ext cx="3278986" cy="923925"/>
        </a:xfrm>
        <a:prstGeom prst="homePlate">
          <a:avLst/>
        </a:prstGeom>
        <a:solidFill>
          <a:srgbClr val="F1DB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2019</a:t>
          </a:r>
          <a:endParaRPr lang="ru-RU" sz="15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241" y="519178"/>
        <a:ext cx="3048005" cy="923925"/>
      </dsp:txXfrm>
    </dsp:sp>
    <dsp:sp modelId="{962B85C0-1539-4C0C-AF41-77E0527E7572}">
      <dsp:nvSpPr>
        <dsp:cNvPr id="0" name=""/>
        <dsp:cNvSpPr/>
      </dsp:nvSpPr>
      <dsp:spPr>
        <a:xfrm>
          <a:off x="2819265" y="519179"/>
          <a:ext cx="3557550" cy="923925"/>
        </a:xfrm>
        <a:prstGeom prst="chevron">
          <a:avLst/>
        </a:prstGeom>
        <a:solidFill>
          <a:srgbClr val="CEDB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2019-2020</a:t>
          </a:r>
          <a:endParaRPr lang="ru-RU" sz="15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81228" y="519179"/>
        <a:ext cx="2633625" cy="923925"/>
      </dsp:txXfrm>
    </dsp:sp>
    <dsp:sp modelId="{4E532292-7BD4-4798-BC2C-D99DCA0F456C}">
      <dsp:nvSpPr>
        <dsp:cNvPr id="0" name=""/>
        <dsp:cNvSpPr/>
      </dsp:nvSpPr>
      <dsp:spPr>
        <a:xfrm>
          <a:off x="5914852" y="519179"/>
          <a:ext cx="3373319" cy="923924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2020-2021</a:t>
          </a:r>
          <a:endParaRPr lang="ru-RU" sz="15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376814" y="519179"/>
        <a:ext cx="2449395" cy="923924"/>
      </dsp:txXfrm>
    </dsp:sp>
    <dsp:sp modelId="{C8A5ED9C-4167-434C-B107-5C039BAB9D0C}">
      <dsp:nvSpPr>
        <dsp:cNvPr id="0" name=""/>
        <dsp:cNvSpPr/>
      </dsp:nvSpPr>
      <dsp:spPr>
        <a:xfrm>
          <a:off x="8826209" y="519179"/>
          <a:ext cx="3363548" cy="923924"/>
        </a:xfrm>
        <a:prstGeom prst="chevron">
          <a:avLst/>
        </a:prstGeom>
        <a:solidFill>
          <a:srgbClr val="4B08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2022-2023</a:t>
          </a:r>
          <a:endParaRPr lang="ru-RU" sz="15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9288171" y="519179"/>
        <a:ext cx="2439624" cy="923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6854E-E8D9-4730-BADC-633EB68204D4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F3D38-DE25-43C6-928A-C07542ECD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6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Дорожная карта развития Социального кластера. Нами разработана дорожная карта развития Социального кластера, предполагающая в 2018-2019 годах формирование кластерной инициативы и юридическое оформление ( одна из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возмозможных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 организации  ГЧП) , сбор пула участников, придание кластеру юридической легитимности; Строительство СОЦПП в городе Екатеринбург на базе здания Земской школы (улица Малышева, 6). СОЦПП Екатеринбурга предполагается создать и апробировать как типовой проект с его дальнейшим тиражированием на всей территории области до 2022 года. Работа будет вестись поэтапно. 2 этап - 2019-2020 годы предполагает работу созданного СОЦПП в городе Екатеринбург, подготовку проекта для его тиражирования, создание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онлайн-платформы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запуск работы кластера. 3 этап - 2020-2021 годы - создание центров СОЦПП в 3 крупнейших городах, за исключением Екатеринбурга, Свердловской области: Нижний Тагил, Каменск-Уральский, Первоуральск. 4 этап - 2021-2022 годы - предполагается реализация типовых проектов создания СОЦПП ещё в 10 городах Свердловской области. Так же отдельно будут подключены малые территории вокруг городов.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1CF4B-D06D-4F1F-9548-662224A0DF5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9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86D-C356-4D01-BAFF-E9FA27447A5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240-5767-44A1-B932-6D2203E09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8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86D-C356-4D01-BAFF-E9FA27447A5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240-5767-44A1-B932-6D2203E09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4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86D-C356-4D01-BAFF-E9FA27447A5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240-5767-44A1-B932-6D2203E09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86D-C356-4D01-BAFF-E9FA27447A5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240-5767-44A1-B932-6D2203E09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0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86D-C356-4D01-BAFF-E9FA27447A5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240-5767-44A1-B932-6D2203E09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8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86D-C356-4D01-BAFF-E9FA27447A5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240-5767-44A1-B932-6D2203E09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2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86D-C356-4D01-BAFF-E9FA27447A5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240-5767-44A1-B932-6D2203E09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2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86D-C356-4D01-BAFF-E9FA27447A5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240-5767-44A1-B932-6D2203E09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8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86D-C356-4D01-BAFF-E9FA27447A5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240-5767-44A1-B932-6D2203E09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3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86D-C356-4D01-BAFF-E9FA27447A5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240-5767-44A1-B932-6D2203E09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3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86D-C356-4D01-BAFF-E9FA27447A5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240-5767-44A1-B932-6D2203E09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79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786D-C356-4D01-BAFF-E9FA27447A59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6240-5767-44A1-B932-6D2203E09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8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3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4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31" y="845235"/>
            <a:ext cx="7245321" cy="4830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7533" y="5958198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ПОМОГАТЬ ЛЕГКО ВМЕСТЕ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4586" y="260460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СЕМЬЯ57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1400" dirty="0" smtClean="0">
                <a:solidFill>
                  <a:srgbClr val="7030A0"/>
                </a:solidFill>
              </a:rPr>
              <a:t>ОРЛОВСКИЙ СОЦИАЛЬНЫЙ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426319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D0560-8BE5-4881-B237-803E9E09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337" y="206736"/>
            <a:ext cx="3785776" cy="2154749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– родители, которые представляют разные категории семей: многодетные, неполные, молодые семьи, семьи с приемными детьми и детьми-инвалидами. </a:t>
            </a:r>
            <a:b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объединили наши дети! </a:t>
            </a:r>
            <a:b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нас представляет свою организацию. Но ради улучшения качества жизни семей с детьми мы объединились на площадке Орловского социального семейно-ориентированного кластера!</a:t>
            </a:r>
            <a:endParaRPr lang="ru-RU" sz="1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0758" y="243008"/>
            <a:ext cx="4495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КОМАНДА ПРОЕКТА</a:t>
            </a:r>
          </a:p>
          <a:p>
            <a:r>
              <a:rPr lang="ru-RU" sz="1600" b="1" i="1" dirty="0" smtClean="0">
                <a:solidFill>
                  <a:srgbClr val="7030A0"/>
                </a:solidFill>
              </a:rPr>
              <a:t>родители, эксперты, руководители НКО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18575" y="5073956"/>
            <a:ext cx="1515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АНО Центр развития НКО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66" y="4878420"/>
            <a:ext cx="1370388" cy="18271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15" y="1886216"/>
            <a:ext cx="1345475" cy="1793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44" y="4473345"/>
            <a:ext cx="1360107" cy="18134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23" y="1083937"/>
            <a:ext cx="1345475" cy="17939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23" y="2956967"/>
            <a:ext cx="1373642" cy="18315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30" y="3994355"/>
            <a:ext cx="1348243" cy="17976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44" y="2520432"/>
            <a:ext cx="1345474" cy="179396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921862" y="2956967"/>
            <a:ext cx="16117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ОРОО РАДОСТЬ МОЯ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2003" y="1719310"/>
            <a:ext cx="1742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РО ВОРДИ </a:t>
            </a:r>
          </a:p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Орловской области</a:t>
            </a:r>
          </a:p>
          <a:p>
            <a:endParaRPr lang="ru-RU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АНО СВЯТЫЕ ПОКРОВА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9354" y="3464739"/>
            <a:ext cx="1515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АНО МИР ВОЗМОЖНОСТЕЙ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39354" y="5504843"/>
            <a:ext cx="15150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ОРОО ДИАБЕТИЧЕСКОЕ ОБЩЕСТВО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81144" y="4778557"/>
            <a:ext cx="1515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БФ БОЖЬЯ КОРОВКА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96066" y="2567755"/>
            <a:ext cx="15000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ОМОООИ ОРЛОВСКИЕ РОДНИКИ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" y="3347"/>
            <a:ext cx="12192000" cy="6854653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23193275"/>
              </p:ext>
            </p:extLst>
          </p:nvPr>
        </p:nvGraphicFramePr>
        <p:xfrm>
          <a:off x="421869" y="755904"/>
          <a:ext cx="11356149" cy="607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D0560-8BE5-4881-B237-803E9E09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50"/>
            <a:ext cx="10780776" cy="39077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4B0889"/>
                </a:solidFill>
              </a:rPr>
              <a:t>Модель </a:t>
            </a:r>
            <a:r>
              <a:rPr lang="ru-RU" sz="2800" b="1" dirty="0" smtClean="0">
                <a:solidFill>
                  <a:srgbClr val="4B0889"/>
                </a:solidFill>
              </a:rPr>
              <a:t>и состав социального кластера </a:t>
            </a:r>
            <a:r>
              <a:rPr lang="ru-RU" sz="2800" b="1" dirty="0">
                <a:solidFill>
                  <a:srgbClr val="4B0889"/>
                </a:solidFill>
              </a:rPr>
              <a:t>сегодня</a:t>
            </a:r>
          </a:p>
        </p:txBody>
      </p:sp>
      <p:sp>
        <p:nvSpPr>
          <p:cNvPr id="10" name="Овал 9"/>
          <p:cNvSpPr/>
          <p:nvPr/>
        </p:nvSpPr>
        <p:spPr>
          <a:xfrm>
            <a:off x="5336275" y="3220872"/>
            <a:ext cx="1473958" cy="11464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4B08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146617" y="3220872"/>
            <a:ext cx="1868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1600" b="1" dirty="0" smtClean="0">
                <a:solidFill>
                  <a:srgbClr val="4B0889"/>
                </a:solidFill>
              </a:rPr>
              <a:t>СЕМЕЙНЫЙ</a:t>
            </a:r>
          </a:p>
          <a:p>
            <a:pPr algn="ctr"/>
            <a:r>
              <a:rPr lang="ru-RU" sz="1600" b="1" dirty="0" smtClean="0">
                <a:solidFill>
                  <a:srgbClr val="4B0889"/>
                </a:solidFill>
              </a:rPr>
              <a:t>РЕСУРСНЫЙ</a:t>
            </a:r>
          </a:p>
          <a:p>
            <a:pPr algn="ctr"/>
            <a:r>
              <a:rPr lang="ru-RU" sz="1600" b="1" dirty="0" smtClean="0">
                <a:solidFill>
                  <a:srgbClr val="4B0889"/>
                </a:solidFill>
              </a:rPr>
              <a:t>ЦЕНТР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1427" y="955343"/>
            <a:ext cx="41216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000" b="1" dirty="0" smtClean="0">
                <a:solidFill>
                  <a:srgbClr val="4B0889"/>
                </a:solidFill>
              </a:rPr>
              <a:t> </a:t>
            </a:r>
            <a:r>
              <a:rPr lang="ru-RU" sz="1400" b="1" dirty="0">
                <a:solidFill>
                  <a:srgbClr val="4B0889"/>
                </a:solidFill>
              </a:rPr>
              <a:t>О</a:t>
            </a:r>
            <a:r>
              <a:rPr lang="ru-RU" sz="1400" b="1" dirty="0" smtClean="0">
                <a:solidFill>
                  <a:srgbClr val="4B0889"/>
                </a:solidFill>
              </a:rPr>
              <a:t>рганы исполнительной государственной власти </a:t>
            </a:r>
          </a:p>
          <a:p>
            <a:pPr lvl="0" algn="r"/>
            <a:r>
              <a:rPr lang="ru-RU" sz="1400" dirty="0" smtClean="0">
                <a:solidFill>
                  <a:srgbClr val="4B0889"/>
                </a:solidFill>
              </a:rPr>
              <a:t>Департамент социальной защиты, опеки и попечительства, труда и занятости</a:t>
            </a:r>
          </a:p>
          <a:p>
            <a:pPr lvl="0" algn="r"/>
            <a:r>
              <a:rPr lang="ru-RU" sz="1400" dirty="0" smtClean="0">
                <a:solidFill>
                  <a:srgbClr val="4B0889"/>
                </a:solidFill>
              </a:rPr>
              <a:t>Департамент здравоохранения</a:t>
            </a:r>
          </a:p>
          <a:p>
            <a:pPr lvl="0" algn="r"/>
            <a:r>
              <a:rPr lang="ru-RU" sz="1400" dirty="0" smtClean="0">
                <a:solidFill>
                  <a:srgbClr val="4B0889"/>
                </a:solidFill>
              </a:rPr>
              <a:t>Департамент образования</a:t>
            </a:r>
          </a:p>
          <a:p>
            <a:pPr lvl="0" algn="r"/>
            <a:r>
              <a:rPr lang="ru-RU" sz="1400" dirty="0" smtClean="0">
                <a:solidFill>
                  <a:srgbClr val="4B0889"/>
                </a:solidFill>
              </a:rPr>
              <a:t>МСЭ, ФСС, ПФ РФ</a:t>
            </a:r>
          </a:p>
          <a:p>
            <a:pPr lvl="0" algn="r"/>
            <a:r>
              <a:rPr lang="ru-RU" sz="1400" b="1" dirty="0">
                <a:solidFill>
                  <a:srgbClr val="4B0889"/>
                </a:solidFill>
              </a:rPr>
              <a:t> </a:t>
            </a:r>
            <a:r>
              <a:rPr lang="ru-RU" sz="1400" b="1" dirty="0" smtClean="0">
                <a:solidFill>
                  <a:srgbClr val="4B0889"/>
                </a:solidFill>
              </a:rPr>
              <a:t>         Фонды </a:t>
            </a:r>
          </a:p>
          <a:p>
            <a:pPr lvl="0" algn="r"/>
            <a:r>
              <a:rPr lang="ru-RU" sz="1400" b="1" dirty="0" smtClean="0">
                <a:solidFill>
                  <a:srgbClr val="4B0889"/>
                </a:solidFill>
              </a:rPr>
              <a:t>Коммерческие </a:t>
            </a:r>
            <a:r>
              <a:rPr lang="ru-RU" sz="1400" b="1" dirty="0">
                <a:solidFill>
                  <a:srgbClr val="4B0889"/>
                </a:solidFill>
              </a:rPr>
              <a:t>предприятия</a:t>
            </a:r>
          </a:p>
          <a:p>
            <a:pPr lvl="0" algn="r"/>
            <a:r>
              <a:rPr lang="ru-RU" sz="1400" b="1" dirty="0" smtClean="0">
                <a:solidFill>
                  <a:srgbClr val="4B0889"/>
                </a:solidFill>
              </a:rPr>
              <a:t>Инвестиционные </a:t>
            </a:r>
            <a:r>
              <a:rPr lang="ru-RU" sz="1400" b="1" dirty="0">
                <a:solidFill>
                  <a:srgbClr val="4B0889"/>
                </a:solidFill>
              </a:rPr>
              <a:t>компании</a:t>
            </a:r>
          </a:p>
          <a:p>
            <a:pPr lvl="0" algn="r"/>
            <a:r>
              <a:rPr lang="ru-RU" sz="1400" b="1" dirty="0" smtClean="0">
                <a:solidFill>
                  <a:srgbClr val="4B0889"/>
                </a:solidFill>
              </a:rPr>
              <a:t>Торговые </a:t>
            </a:r>
            <a:r>
              <a:rPr lang="ru-RU" sz="1400" b="1" dirty="0">
                <a:solidFill>
                  <a:srgbClr val="4B0889"/>
                </a:solidFill>
              </a:rPr>
              <a:t>компании</a:t>
            </a:r>
          </a:p>
          <a:p>
            <a:pPr lvl="0" algn="r"/>
            <a:r>
              <a:rPr lang="ru-RU" sz="1400" b="1" dirty="0" smtClean="0">
                <a:solidFill>
                  <a:srgbClr val="4B0889"/>
                </a:solidFill>
              </a:rPr>
              <a:t>Транспортные </a:t>
            </a:r>
            <a:r>
              <a:rPr lang="ru-RU" sz="1400" b="1" dirty="0">
                <a:solidFill>
                  <a:srgbClr val="4B0889"/>
                </a:solidFill>
              </a:rPr>
              <a:t>компании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41522" y="3828674"/>
            <a:ext cx="394851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4B0889"/>
                </a:solidFill>
              </a:rPr>
              <a:t>Организации, </a:t>
            </a:r>
            <a:endParaRPr lang="ru-RU" sz="1400" b="1" dirty="0" smtClean="0">
              <a:solidFill>
                <a:srgbClr val="4B0889"/>
              </a:solidFill>
            </a:endParaRPr>
          </a:p>
          <a:p>
            <a:r>
              <a:rPr lang="ru-RU" sz="1400" b="1" dirty="0" smtClean="0">
                <a:solidFill>
                  <a:srgbClr val="4B0889"/>
                </a:solidFill>
              </a:rPr>
              <a:t>способствующие </a:t>
            </a:r>
            <a:br>
              <a:rPr lang="ru-RU" sz="1400" b="1" dirty="0" smtClean="0">
                <a:solidFill>
                  <a:srgbClr val="4B0889"/>
                </a:solidFill>
              </a:rPr>
            </a:br>
            <a:r>
              <a:rPr lang="ru-RU" sz="1400" b="1" dirty="0" smtClean="0">
                <a:solidFill>
                  <a:srgbClr val="4B0889"/>
                </a:solidFill>
              </a:rPr>
              <a:t>развитию </a:t>
            </a:r>
            <a:r>
              <a:rPr lang="ru-RU" sz="1400" b="1" dirty="0">
                <a:solidFill>
                  <a:srgbClr val="4B0889"/>
                </a:solidFill>
              </a:rPr>
              <a:t> </a:t>
            </a:r>
            <a:r>
              <a:rPr lang="ru-RU" sz="1400" b="1" dirty="0" smtClean="0">
                <a:solidFill>
                  <a:srgbClr val="4B0889"/>
                </a:solidFill>
              </a:rPr>
              <a:t>социального </a:t>
            </a:r>
            <a:br>
              <a:rPr lang="ru-RU" sz="1400" b="1" dirty="0" smtClean="0">
                <a:solidFill>
                  <a:srgbClr val="4B0889"/>
                </a:solidFill>
              </a:rPr>
            </a:br>
            <a:r>
              <a:rPr lang="ru-RU" sz="1400" b="1" dirty="0" smtClean="0">
                <a:solidFill>
                  <a:srgbClr val="4B0889"/>
                </a:solidFill>
              </a:rPr>
              <a:t>бизнеса </a:t>
            </a:r>
            <a:r>
              <a:rPr lang="ru-RU" sz="1400" b="1" dirty="0">
                <a:solidFill>
                  <a:srgbClr val="4B0889"/>
                </a:solidFill>
              </a:rPr>
              <a:t>и </a:t>
            </a:r>
            <a:r>
              <a:rPr lang="ru-RU" sz="1400" b="1" dirty="0" smtClean="0">
                <a:solidFill>
                  <a:srgbClr val="4B0889"/>
                </a:solidFill>
              </a:rPr>
              <a:t>занятости</a:t>
            </a:r>
            <a:endParaRPr lang="ru-RU" sz="1400" b="1" dirty="0">
              <a:solidFill>
                <a:srgbClr val="4B088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B0889"/>
                </a:solidFill>
              </a:rPr>
              <a:t>Центры поддержки</a:t>
            </a:r>
          </a:p>
          <a:p>
            <a:r>
              <a:rPr lang="ru-RU" sz="1400" b="1" dirty="0" smtClean="0">
                <a:solidFill>
                  <a:srgbClr val="4B0889"/>
                </a:solidFill>
              </a:rPr>
              <a:t> </a:t>
            </a:r>
            <a:r>
              <a:rPr lang="ru-RU" sz="1400" b="1" dirty="0">
                <a:solidFill>
                  <a:srgbClr val="4B0889"/>
                </a:solidFill>
              </a:rPr>
              <a:t>коммуникаций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4B0889"/>
                </a:solidFill>
              </a:rPr>
              <a:t>Подготовка кадровых </a:t>
            </a:r>
            <a:r>
              <a:rPr lang="ru-RU" sz="1400" b="1" dirty="0" smtClean="0">
                <a:solidFill>
                  <a:srgbClr val="4B0889"/>
                </a:solidFill>
              </a:rPr>
              <a:t/>
            </a:r>
            <a:br>
              <a:rPr lang="ru-RU" sz="1400" b="1" dirty="0" smtClean="0">
                <a:solidFill>
                  <a:srgbClr val="4B0889"/>
                </a:solidFill>
              </a:rPr>
            </a:br>
            <a:r>
              <a:rPr lang="ru-RU" sz="1400" b="1" dirty="0" smtClean="0">
                <a:solidFill>
                  <a:srgbClr val="4B0889"/>
                </a:solidFill>
              </a:rPr>
              <a:t>ресурсов (</a:t>
            </a:r>
            <a:r>
              <a:rPr lang="ru-RU" sz="1400" b="1" dirty="0">
                <a:solidFill>
                  <a:srgbClr val="4B0889"/>
                </a:solidFill>
              </a:rPr>
              <a:t>колледжи)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4B0889"/>
                </a:solidFill>
              </a:rPr>
              <a:t>Подготовка кадровых </a:t>
            </a:r>
            <a:r>
              <a:rPr lang="ru-RU" sz="1400" b="1" dirty="0" smtClean="0">
                <a:solidFill>
                  <a:srgbClr val="4B0889"/>
                </a:solidFill>
              </a:rPr>
              <a:t/>
            </a:r>
            <a:br>
              <a:rPr lang="ru-RU" sz="1400" b="1" dirty="0" smtClean="0">
                <a:solidFill>
                  <a:srgbClr val="4B0889"/>
                </a:solidFill>
              </a:rPr>
            </a:br>
            <a:r>
              <a:rPr lang="ru-RU" sz="1400" b="1" dirty="0" smtClean="0">
                <a:solidFill>
                  <a:srgbClr val="4B0889"/>
                </a:solidFill>
              </a:rPr>
              <a:t>ресурсов </a:t>
            </a:r>
            <a:r>
              <a:rPr lang="ru-RU" sz="1400" b="1" dirty="0">
                <a:solidFill>
                  <a:srgbClr val="4B0889"/>
                </a:solidFill>
              </a:rPr>
              <a:t>и </a:t>
            </a:r>
            <a:r>
              <a:rPr lang="ru-RU" sz="1400" b="1" dirty="0" smtClean="0">
                <a:solidFill>
                  <a:srgbClr val="4B0889"/>
                </a:solidFill>
              </a:rPr>
              <a:t>реализация социальных  </a:t>
            </a:r>
            <a:br>
              <a:rPr lang="ru-RU" sz="1400" b="1" dirty="0" smtClean="0">
                <a:solidFill>
                  <a:srgbClr val="4B0889"/>
                </a:solidFill>
              </a:rPr>
            </a:br>
            <a:r>
              <a:rPr lang="ru-RU" sz="1400" b="1" dirty="0" smtClean="0">
                <a:solidFill>
                  <a:srgbClr val="4B0889"/>
                </a:solidFill>
              </a:rPr>
              <a:t>инноваций </a:t>
            </a:r>
            <a:r>
              <a:rPr lang="ru-RU" sz="1400" b="1" dirty="0">
                <a:solidFill>
                  <a:srgbClr val="4B0889"/>
                </a:solidFill>
              </a:rPr>
              <a:t>(вузы)</a:t>
            </a:r>
          </a:p>
          <a:p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0100" y="4582726"/>
            <a:ext cx="37529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4B0889"/>
                </a:solidFill>
              </a:rPr>
              <a:t>Медицинское и социальное </a:t>
            </a:r>
            <a:endParaRPr lang="ru-RU" sz="1400" b="1" dirty="0" smtClean="0">
              <a:solidFill>
                <a:srgbClr val="4B0889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4B0889"/>
                </a:solidFill>
              </a:rPr>
              <a:t>обслуживание </a:t>
            </a:r>
            <a:r>
              <a:rPr lang="ru-RU" sz="1400" b="1" dirty="0">
                <a:solidFill>
                  <a:srgbClr val="4B0889"/>
                </a:solidFill>
              </a:rPr>
              <a:t>и сопровождение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rgbClr val="4B0889"/>
                </a:solidFill>
              </a:rPr>
              <a:t>Волонтерство</a:t>
            </a:r>
            <a:r>
              <a:rPr lang="ru-RU" sz="1400" b="1" dirty="0">
                <a:solidFill>
                  <a:srgbClr val="4B0889"/>
                </a:solidFill>
              </a:rPr>
              <a:t> и добровольчество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4B0889"/>
                </a:solidFill>
              </a:rPr>
              <a:t>Социальное предпринимательство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4B0889"/>
                </a:solidFill>
              </a:rPr>
              <a:t>СМИ: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14948" y="1220423"/>
            <a:ext cx="50457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4B08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ТОЧКИ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rgbClr val="4B088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ВХОДА</a:t>
            </a:r>
            <a:endParaRPr lang="ru-RU" sz="2800" b="0" cap="none" spc="0" dirty="0">
              <a:ln w="0"/>
              <a:solidFill>
                <a:srgbClr val="4B088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0633" y="-9144"/>
            <a:ext cx="4541628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карта развития</a:t>
            </a:r>
            <a:r>
              <a:rPr lang="ru-RU" sz="4000" b="1" dirty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4000" b="1" dirty="0" smtClean="0">
              <a:solidFill>
                <a:srgbClr val="4B08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ОРЛОВСКОГО СОЦИАЛЬНОГО КЛАСТЕРА</a:t>
            </a:r>
            <a:endParaRPr lang="ru-RU" dirty="0">
              <a:solidFill>
                <a:srgbClr val="4B08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5084" y="5325814"/>
            <a:ext cx="288032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966155">
              <a:lnSpc>
                <a:spcPct val="110000"/>
              </a:lnSpc>
              <a:defRPr/>
            </a:pPr>
            <a:r>
              <a:rPr lang="ru-RU" sz="1600" b="1" dirty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кластерной </a:t>
            </a:r>
            <a:r>
              <a:rPr lang="ru-RU" sz="1600" b="1" dirty="0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инициативы, разработка </a:t>
            </a:r>
            <a:r>
              <a:rPr lang="ru-RU" sz="1600" b="1" dirty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онлайн </a:t>
            </a:r>
            <a:r>
              <a:rPr lang="ru-RU" sz="1600" b="1" dirty="0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платформы, подбор помещения для СРЦ</a:t>
            </a:r>
          </a:p>
          <a:p>
            <a:pPr defTabSz="1966155">
              <a:lnSpc>
                <a:spcPct val="110000"/>
              </a:lnSpc>
              <a:defRPr/>
            </a:pPr>
            <a:endParaRPr lang="ru-RU" sz="1600" dirty="0">
              <a:solidFill>
                <a:srgbClr val="4B08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3222" y="5320465"/>
            <a:ext cx="2917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966155">
              <a:lnSpc>
                <a:spcPct val="110000"/>
              </a:lnSpc>
              <a:defRPr/>
            </a:pPr>
            <a:r>
              <a:rPr lang="ru-RU" sz="1600" b="1" dirty="0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Запуск </a:t>
            </a:r>
            <a:r>
              <a:rPr lang="en-US" sz="1600" b="1" dirty="0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online</a:t>
            </a:r>
            <a:r>
              <a:rPr lang="ru-RU" sz="1600" b="1" dirty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платформы</a:t>
            </a:r>
            <a:r>
              <a:rPr lang="ru-RU" sz="1600" b="1" dirty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семейный-портал57.рф и </a:t>
            </a:r>
            <a:r>
              <a:rPr lang="en-US" sz="1600" b="1" dirty="0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offline </a:t>
            </a:r>
            <a:r>
              <a:rPr lang="ru-RU" sz="1600" b="1" dirty="0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платформы СЕМЕЙНОГО РЕСУРСНОГО ЦЕНТРА</a:t>
            </a:r>
            <a:endParaRPr lang="ru-RU" sz="1600" b="1" dirty="0">
              <a:solidFill>
                <a:srgbClr val="4B08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6210" y="5367446"/>
            <a:ext cx="2784309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966155">
              <a:lnSpc>
                <a:spcPct val="110000"/>
              </a:lnSpc>
              <a:defRPr/>
            </a:pPr>
            <a:r>
              <a:rPr lang="ru-RU" sz="1600" b="1" dirty="0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Открытие СЕМЕЙНОГО МФЦ </a:t>
            </a:r>
            <a:r>
              <a:rPr lang="ru-RU" sz="1600" b="1" dirty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600" b="1" dirty="0" err="1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г.Орел</a:t>
            </a:r>
            <a:r>
              <a:rPr lang="ru-RU" sz="1600" b="1" dirty="0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defTabSz="1966155">
              <a:lnSpc>
                <a:spcPct val="110000"/>
              </a:lnSpc>
              <a:defRPr/>
            </a:pPr>
            <a:r>
              <a:rPr lang="ru-RU" sz="1600" b="1" dirty="0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Расширение географии и состава кластера.</a:t>
            </a:r>
          </a:p>
          <a:p>
            <a:pPr defTabSz="1966155">
              <a:lnSpc>
                <a:spcPct val="110000"/>
              </a:lnSpc>
              <a:defRPr/>
            </a:pPr>
            <a:r>
              <a:rPr lang="ru-RU" sz="1600" b="1" dirty="0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проектов.</a:t>
            </a:r>
            <a:endParaRPr lang="ru-RU" sz="1600" b="1" dirty="0">
              <a:solidFill>
                <a:srgbClr val="4B08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1966155">
              <a:lnSpc>
                <a:spcPct val="110000"/>
              </a:lnSpc>
              <a:defRPr/>
            </a:pPr>
            <a:endParaRPr lang="ru-RU" sz="1600" b="1" dirty="0">
              <a:solidFill>
                <a:srgbClr val="4B08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88240" y="5320465"/>
            <a:ext cx="2976331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966155">
              <a:lnSpc>
                <a:spcPct val="110000"/>
              </a:lnSpc>
              <a:defRPr/>
            </a:pPr>
            <a:r>
              <a:rPr lang="ru-RU" sz="1600" b="1" dirty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Открытие СЕМЕЙНЫХ </a:t>
            </a:r>
            <a:r>
              <a:rPr lang="ru-RU" sz="1600" b="1" dirty="0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МФЦ в других муниципалитетах </a:t>
            </a:r>
            <a:r>
              <a:rPr lang="ru-RU" sz="1600" b="1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Орловской области.</a:t>
            </a:r>
            <a:endParaRPr lang="ru-RU" sz="1600" b="1" dirty="0" smtClean="0">
              <a:solidFill>
                <a:srgbClr val="4B08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1966155">
              <a:lnSpc>
                <a:spcPct val="110000"/>
              </a:lnSpc>
              <a:defRPr/>
            </a:pPr>
            <a:r>
              <a:rPr lang="ru-RU" sz="1600" b="1" dirty="0" smtClean="0">
                <a:solidFill>
                  <a:srgbClr val="4B08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проектов.</a:t>
            </a:r>
          </a:p>
          <a:p>
            <a:pPr defTabSz="1966155">
              <a:lnSpc>
                <a:spcPct val="110000"/>
              </a:lnSpc>
              <a:defRPr/>
            </a:pPr>
            <a:endParaRPr lang="ru-RU" sz="1600" b="1" dirty="0">
              <a:solidFill>
                <a:srgbClr val="4B08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AutoShape 2" descr="https://mail.google.com/mail/u/1/?ui=2&amp;ik=058f65e274&amp;view=fimg&amp;th=16485de102e23995&amp;attid=0.1.5&amp;disp=emb&amp;attbid=ANGjdJ9ZgoeXYqH8WbE45a4OLZAKxlYn3MWaCyij764-6dMbvUGbuDFoIK0hY2KCAyMarPgRyr4W7HsEQdfzg6iQ0y7VnHE-CGh76uZ_Ulk_DB_lfifmkcS6YWVIDCo&amp;sz=s0-l75-ft&amp;ats=1531274565970&amp;rm=16485de102e23995&amp;zw&amp;atsh=1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6168"/>
            <a:ext cx="5960592" cy="3488488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6136614"/>
              </p:ext>
            </p:extLst>
          </p:nvPr>
        </p:nvGraphicFramePr>
        <p:xfrm>
          <a:off x="0" y="3868246"/>
          <a:ext cx="12192000" cy="1962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69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406</Words>
  <Application>Microsoft Office PowerPoint</Application>
  <PresentationFormat>Широкоэкранный</PresentationFormat>
  <Paragraphs>71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Мы – родители, которые представляют разные категории семей: многодетные, неполные, молодые семьи, семьи с приемными детьми и детьми-инвалидами.  Нас объединили наши дети!  Каждый из нас представляет свою организацию. Но ради улучшения качества жизни семей с детьми мы объединились на площадке Орловского социального семейно-ориентированного кластера!</vt:lpstr>
      <vt:lpstr>Презентация PowerPoint</vt:lpstr>
      <vt:lpstr>Презентация PowerPoint</vt:lpstr>
      <vt:lpstr>Модель и состав социального кластера сегодня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развитии конкуренции на рынке социальных услуг в Свердловской области»</dc:title>
  <dc:creator>Породнов Александр Валерьевич</dc:creator>
  <cp:lastModifiedBy>user</cp:lastModifiedBy>
  <cp:revision>133</cp:revision>
  <cp:lastPrinted>2019-02-11T07:59:34Z</cp:lastPrinted>
  <dcterms:created xsi:type="dcterms:W3CDTF">2018-12-04T03:58:03Z</dcterms:created>
  <dcterms:modified xsi:type="dcterms:W3CDTF">2021-12-01T10:16:29Z</dcterms:modified>
</cp:coreProperties>
</file>